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60.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tags/tag3.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Default Extension="wav" ContentType="audio/x-wav"/>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0"/>
  </p:notesMasterIdLst>
  <p:sldIdLst>
    <p:sldId id="363" r:id="rId2"/>
    <p:sldId id="364" r:id="rId3"/>
    <p:sldId id="365" r:id="rId4"/>
    <p:sldId id="366" r:id="rId5"/>
    <p:sldId id="367" r:id="rId6"/>
    <p:sldId id="368" r:id="rId7"/>
    <p:sldId id="369" r:id="rId8"/>
    <p:sldId id="310" r:id="rId9"/>
    <p:sldId id="311" r:id="rId10"/>
    <p:sldId id="340" r:id="rId11"/>
    <p:sldId id="346" r:id="rId12"/>
    <p:sldId id="347" r:id="rId13"/>
    <p:sldId id="348" r:id="rId14"/>
    <p:sldId id="349" r:id="rId15"/>
    <p:sldId id="350" r:id="rId16"/>
    <p:sldId id="351" r:id="rId17"/>
    <p:sldId id="352" r:id="rId18"/>
    <p:sldId id="353" r:id="rId19"/>
    <p:sldId id="354" r:id="rId20"/>
    <p:sldId id="362" r:id="rId21"/>
    <p:sldId id="372" r:id="rId22"/>
    <p:sldId id="380" r:id="rId23"/>
    <p:sldId id="381" r:id="rId24"/>
    <p:sldId id="382" r:id="rId25"/>
    <p:sldId id="383" r:id="rId26"/>
    <p:sldId id="384" r:id="rId27"/>
    <p:sldId id="385" r:id="rId28"/>
    <p:sldId id="386" r:id="rId29"/>
    <p:sldId id="387" r:id="rId30"/>
    <p:sldId id="388" r:id="rId31"/>
    <p:sldId id="389" r:id="rId32"/>
    <p:sldId id="390" r:id="rId33"/>
    <p:sldId id="391" r:id="rId34"/>
    <p:sldId id="392" r:id="rId35"/>
    <p:sldId id="393" r:id="rId36"/>
    <p:sldId id="394" r:id="rId37"/>
    <p:sldId id="395" r:id="rId38"/>
    <p:sldId id="396" r:id="rId39"/>
    <p:sldId id="397" r:id="rId40"/>
    <p:sldId id="398" r:id="rId41"/>
    <p:sldId id="399" r:id="rId42"/>
    <p:sldId id="400" r:id="rId43"/>
    <p:sldId id="401" r:id="rId44"/>
    <p:sldId id="402" r:id="rId45"/>
    <p:sldId id="403" r:id="rId46"/>
    <p:sldId id="405" r:id="rId47"/>
    <p:sldId id="371" r:id="rId48"/>
    <p:sldId id="373" r:id="rId49"/>
    <p:sldId id="370" r:id="rId50"/>
    <p:sldId id="374" r:id="rId51"/>
    <p:sldId id="375" r:id="rId52"/>
    <p:sldId id="376" r:id="rId53"/>
    <p:sldId id="377" r:id="rId54"/>
    <p:sldId id="378" r:id="rId55"/>
    <p:sldId id="355" r:id="rId56"/>
    <p:sldId id="356" r:id="rId57"/>
    <p:sldId id="357" r:id="rId58"/>
    <p:sldId id="358" r:id="rId59"/>
    <p:sldId id="359" r:id="rId60"/>
    <p:sldId id="360" r:id="rId61"/>
    <p:sldId id="406" r:id="rId62"/>
    <p:sldId id="407" r:id="rId63"/>
    <p:sldId id="408" r:id="rId64"/>
    <p:sldId id="409" r:id="rId65"/>
    <p:sldId id="410" r:id="rId66"/>
    <p:sldId id="411" r:id="rId67"/>
    <p:sldId id="412" r:id="rId68"/>
    <p:sldId id="379" r:id="rId69"/>
  </p:sldIdLst>
  <p:sldSz cx="9144000" cy="5143500" type="screen16x9"/>
  <p:notesSz cx="6858000" cy="9144000"/>
  <p:embeddedFontLst>
    <p:embeddedFont>
      <p:font typeface="Calibri" pitchFamily="34" charset="0"/>
      <p:regular r:id="rId71"/>
      <p:bold r:id="rId72"/>
      <p:italic r:id="rId73"/>
      <p:boldItalic r:id="rId74"/>
    </p:embeddedFont>
    <p:embeddedFont>
      <p:font typeface="微软雅黑" pitchFamily="34" charset="-122"/>
      <p:regular r:id="rId75"/>
      <p:bold r:id="rId76"/>
    </p:embeddedFont>
    <p:embeddedFont>
      <p:font typeface="Impact" pitchFamily="34" charset="0"/>
      <p:regular r:id="rId77"/>
    </p:embeddedFont>
    <p:embeddedFont>
      <p:font typeface="方正兰亭黑_GBK" charset="-122"/>
      <p:regular r:id="rId78"/>
    </p:embeddedFont>
    <p:embeddedFont>
      <p:font typeface="Watford DB"/>
      <p:regular r:id="rId79"/>
    </p:embeddedFont>
    <p:embeddedFont>
      <p:font typeface="方正兰亭粗黑_GBK" charset="-122"/>
      <p:regular r:id="rId80"/>
    </p:embeddedFont>
    <p:embeddedFont>
      <p:font typeface="方正兰亭粗黑简体" charset="-122"/>
      <p:regular r:id="rId81"/>
    </p:embeddedFont>
    <p:embeddedFont>
      <p:font typeface="新宋体" pitchFamily="49" charset="-122"/>
      <p:regular r:id="rId82"/>
    </p:embeddedFont>
    <p:embeddedFont>
      <p:font typeface="隶书" pitchFamily="49" charset="-122"/>
      <p:regular r:id="rId83"/>
    </p:embeddedFont>
    <p:embeddedFont>
      <p:font typeface="微軟正黑體" pitchFamily="34" charset="-120"/>
      <p:regular r:id="rId84"/>
      <p:bold r:id="rId85"/>
    </p:embeddedFont>
    <p:embeddedFont>
      <p:font typeface="华文琥珀" pitchFamily="2" charset="-122"/>
      <p:regular r:id="rId86"/>
    </p:embeddedFont>
    <p:embeddedFont>
      <p:font typeface="Comic Sans MS" pitchFamily="66" charset="0"/>
      <p:regular r:id="rId87"/>
      <p:bold r:id="rId88"/>
    </p:embeddedFont>
    <p:embeddedFont>
      <p:font typeface="方正小标宋简体" pitchFamily="65" charset="-122"/>
      <p:regular r:id="rId89"/>
    </p:embeddedFont>
    <p:embeddedFont>
      <p:font typeface="方正兰亭细黑_GBK_M" charset="2"/>
      <p:regular r:id="rId90"/>
    </p:embeddedFont>
    <p:embeddedFont>
      <p:font typeface="楷体_GB2312" pitchFamily="49" charset="-122"/>
      <p:regular r:id="rId91"/>
    </p:embeddedFont>
    <p:embeddedFont>
      <p:font typeface="方正兰亭细黑_GBK" charset="-122"/>
      <p:regular r:id="rId92"/>
    </p:embeddedFont>
  </p:embeddedFontLst>
  <p:custDataLst>
    <p:tags r:id="rId9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srgbClr val="FF0000"/>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5A9E"/>
    <a:srgbClr val="0070C6"/>
    <a:srgbClr val="0070C0"/>
    <a:srgbClr val="0066FF"/>
    <a:srgbClr val="0066CC"/>
    <a:srgbClr val="3C3C3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p:scale>
          <a:sx n="75" d="100"/>
          <a:sy n="75" d="100"/>
        </p:scale>
        <p:origin x="-612" y="-294"/>
      </p:cViewPr>
      <p:guideLst>
        <p:guide orient="horz" pos="1620"/>
        <p:guide pos="2880"/>
      </p:guideLst>
    </p:cSldViewPr>
  </p:slideViewPr>
  <p:notesTextViewPr>
    <p:cViewPr>
      <p:scale>
        <a:sx n="1" d="1"/>
        <a:sy n="1" d="1"/>
      </p:scale>
      <p:origin x="0" y="0"/>
    </p:cViewPr>
  </p:notesTextViewPr>
  <p:sorterViewPr>
    <p:cViewPr>
      <p:scale>
        <a:sx n="75" d="100"/>
        <a:sy n="75"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6.fntdata"/><Relationship Id="rId84" Type="http://schemas.openxmlformats.org/officeDocument/2006/relationships/font" Target="fonts/font14.fntdata"/><Relationship Id="rId89" Type="http://schemas.openxmlformats.org/officeDocument/2006/relationships/font" Target="fonts/font19.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2.fntdata"/><Relationship Id="rId90" Type="http://schemas.openxmlformats.org/officeDocument/2006/relationships/font" Target="fonts/font20.fntdata"/><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36A364-F56D-418B-92EA-B8A9C286C719}" type="datetimeFigureOut">
              <a:rPr lang="zh-CN" altLang="en-US" smtClean="0"/>
              <a:pPr/>
              <a:t>2017-9-16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1F41D1-EB0D-4857-8E93-8C1C831E6153}" type="slidenum">
              <a:rPr lang="zh-CN" altLang="en-US" smtClean="0"/>
              <a:pPr/>
              <a:t>‹#›</a:t>
            </a:fld>
            <a:endParaRPr lang="zh-CN" altLang="en-US"/>
          </a:p>
        </p:txBody>
      </p:sp>
    </p:spTree>
    <p:extLst>
      <p:ext uri="{BB962C8B-B14F-4D97-AF65-F5344CB8AC3E}">
        <p14:creationId xmlns="" xmlns:p14="http://schemas.microsoft.com/office/powerpoint/2010/main" val="332741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10</a:t>
            </a:fld>
            <a:endParaRPr lang="en-US" altLang="zh-CN"/>
          </a:p>
        </p:txBody>
      </p:sp>
    </p:spTree>
    <p:extLst>
      <p:ext uri="{BB962C8B-B14F-4D97-AF65-F5344CB8AC3E}">
        <p14:creationId xmlns="" xmlns:p14="http://schemas.microsoft.com/office/powerpoint/2010/main" val="425557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11</a:t>
            </a:fld>
            <a:endParaRPr lang="en-US" altLang="zh-CN"/>
          </a:p>
        </p:txBody>
      </p:sp>
    </p:spTree>
    <p:extLst>
      <p:ext uri="{BB962C8B-B14F-4D97-AF65-F5344CB8AC3E}">
        <p14:creationId xmlns="" xmlns:p14="http://schemas.microsoft.com/office/powerpoint/2010/main" val="425557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12</a:t>
            </a:fld>
            <a:endParaRPr lang="en-US" altLang="zh-CN"/>
          </a:p>
        </p:txBody>
      </p:sp>
    </p:spTree>
    <p:extLst>
      <p:ext uri="{BB962C8B-B14F-4D97-AF65-F5344CB8AC3E}">
        <p14:creationId xmlns="" xmlns:p14="http://schemas.microsoft.com/office/powerpoint/2010/main" val="425557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13</a:t>
            </a:fld>
            <a:endParaRPr lang="en-US" altLang="zh-CN"/>
          </a:p>
        </p:txBody>
      </p:sp>
    </p:spTree>
    <p:extLst>
      <p:ext uri="{BB962C8B-B14F-4D97-AF65-F5344CB8AC3E}">
        <p14:creationId xmlns="" xmlns:p14="http://schemas.microsoft.com/office/powerpoint/2010/main" val="425557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14</a:t>
            </a:fld>
            <a:endParaRPr lang="en-US" altLang="zh-CN"/>
          </a:p>
        </p:txBody>
      </p:sp>
    </p:spTree>
    <p:extLst>
      <p:ext uri="{BB962C8B-B14F-4D97-AF65-F5344CB8AC3E}">
        <p14:creationId xmlns="" xmlns:p14="http://schemas.microsoft.com/office/powerpoint/2010/main" val="425557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15</a:t>
            </a:fld>
            <a:endParaRPr lang="en-US" altLang="zh-CN"/>
          </a:p>
        </p:txBody>
      </p:sp>
    </p:spTree>
    <p:extLst>
      <p:ext uri="{BB962C8B-B14F-4D97-AF65-F5344CB8AC3E}">
        <p14:creationId xmlns="" xmlns:p14="http://schemas.microsoft.com/office/powerpoint/2010/main" val="425557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16</a:t>
            </a:fld>
            <a:endParaRPr lang="zh-CN" altLang="en-US"/>
          </a:p>
        </p:txBody>
      </p:sp>
    </p:spTree>
    <p:extLst>
      <p:ext uri="{BB962C8B-B14F-4D97-AF65-F5344CB8AC3E}">
        <p14:creationId xmlns="" xmlns:p14="http://schemas.microsoft.com/office/powerpoint/2010/main" val="1648871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17</a:t>
            </a:fld>
            <a:endParaRPr lang="en-US" altLang="zh-CN"/>
          </a:p>
        </p:txBody>
      </p:sp>
    </p:spTree>
    <p:extLst>
      <p:ext uri="{BB962C8B-B14F-4D97-AF65-F5344CB8AC3E}">
        <p14:creationId xmlns="" xmlns:p14="http://schemas.microsoft.com/office/powerpoint/2010/main" val="425557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18</a:t>
            </a:fld>
            <a:endParaRPr lang="en-US" altLang="zh-CN"/>
          </a:p>
        </p:txBody>
      </p:sp>
    </p:spTree>
    <p:extLst>
      <p:ext uri="{BB962C8B-B14F-4D97-AF65-F5344CB8AC3E}">
        <p14:creationId xmlns="" xmlns:p14="http://schemas.microsoft.com/office/powerpoint/2010/main" val="425557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19</a:t>
            </a:fld>
            <a:endParaRPr lang="en-US" altLang="zh-CN"/>
          </a:p>
        </p:txBody>
      </p:sp>
    </p:spTree>
    <p:extLst>
      <p:ext uri="{BB962C8B-B14F-4D97-AF65-F5344CB8AC3E}">
        <p14:creationId xmlns="" xmlns:p14="http://schemas.microsoft.com/office/powerpoint/2010/main" val="425557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20</a:t>
            </a:fld>
            <a:endParaRPr lang="en-US" altLang="zh-CN"/>
          </a:p>
        </p:txBody>
      </p:sp>
    </p:spTree>
    <p:extLst>
      <p:ext uri="{BB962C8B-B14F-4D97-AF65-F5344CB8AC3E}">
        <p14:creationId xmlns="" xmlns:p14="http://schemas.microsoft.com/office/powerpoint/2010/main" val="425557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21</a:t>
            </a:fld>
            <a:endParaRPr lang="en-US" altLang="zh-CN"/>
          </a:p>
        </p:txBody>
      </p:sp>
    </p:spTree>
    <p:extLst>
      <p:ext uri="{BB962C8B-B14F-4D97-AF65-F5344CB8AC3E}">
        <p14:creationId xmlns="" xmlns:p14="http://schemas.microsoft.com/office/powerpoint/2010/main" val="425557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22</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23</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24</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25</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26</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27</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28</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29</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30</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31</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32</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33</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34</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35</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36</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37</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38</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39</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a:t>
            </a:fld>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40</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41</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42</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43</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44</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45</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46</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47</a:t>
            </a:fld>
            <a:endParaRPr lang="en-US" altLang="zh-CN"/>
          </a:p>
        </p:txBody>
      </p:sp>
    </p:spTree>
    <p:extLst>
      <p:ext uri="{BB962C8B-B14F-4D97-AF65-F5344CB8AC3E}">
        <p14:creationId xmlns="" xmlns:p14="http://schemas.microsoft.com/office/powerpoint/2010/main" val="4255576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48</a:t>
            </a:fld>
            <a:endParaRPr lang="en-US" altLang="zh-CN"/>
          </a:p>
        </p:txBody>
      </p:sp>
    </p:spTree>
    <p:extLst>
      <p:ext uri="{BB962C8B-B14F-4D97-AF65-F5344CB8AC3E}">
        <p14:creationId xmlns="" xmlns:p14="http://schemas.microsoft.com/office/powerpoint/2010/main" val="4255576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49</a:t>
            </a:fld>
            <a:endParaRPr lang="zh-CN" altLang="en-US" dirty="0"/>
          </a:p>
        </p:txBody>
      </p:sp>
    </p:spTree>
    <p:extLst>
      <p:ext uri="{BB962C8B-B14F-4D97-AF65-F5344CB8AC3E}">
        <p14:creationId xmlns="" xmlns:p14="http://schemas.microsoft.com/office/powerpoint/2010/main" val="1504118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a:t>
            </a:fld>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50</a:t>
            </a:fld>
            <a:endParaRPr lang="en-US" altLang="zh-CN"/>
          </a:p>
        </p:txBody>
      </p:sp>
    </p:spTree>
    <p:extLst>
      <p:ext uri="{BB962C8B-B14F-4D97-AF65-F5344CB8AC3E}">
        <p14:creationId xmlns="" xmlns:p14="http://schemas.microsoft.com/office/powerpoint/2010/main" val="1171276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51</a:t>
            </a:fld>
            <a:endParaRPr lang="en-US" altLang="zh-CN"/>
          </a:p>
        </p:txBody>
      </p:sp>
    </p:spTree>
    <p:extLst>
      <p:ext uri="{BB962C8B-B14F-4D97-AF65-F5344CB8AC3E}">
        <p14:creationId xmlns="" xmlns:p14="http://schemas.microsoft.com/office/powerpoint/2010/main" val="20399448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52</a:t>
            </a:fld>
            <a:endParaRPr lang="en-US" altLang="zh-CN"/>
          </a:p>
        </p:txBody>
      </p:sp>
    </p:spTree>
    <p:extLst>
      <p:ext uri="{BB962C8B-B14F-4D97-AF65-F5344CB8AC3E}">
        <p14:creationId xmlns="" xmlns:p14="http://schemas.microsoft.com/office/powerpoint/2010/main" val="1446629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53</a:t>
            </a:fld>
            <a:endParaRPr lang="en-US" altLang="zh-CN"/>
          </a:p>
        </p:txBody>
      </p:sp>
    </p:spTree>
    <p:extLst>
      <p:ext uri="{BB962C8B-B14F-4D97-AF65-F5344CB8AC3E}">
        <p14:creationId xmlns="" xmlns:p14="http://schemas.microsoft.com/office/powerpoint/2010/main" val="9696172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54</a:t>
            </a:fld>
            <a:endParaRPr lang="en-US" altLang="zh-CN"/>
          </a:p>
        </p:txBody>
      </p:sp>
    </p:spTree>
    <p:extLst>
      <p:ext uri="{BB962C8B-B14F-4D97-AF65-F5344CB8AC3E}">
        <p14:creationId xmlns="" xmlns:p14="http://schemas.microsoft.com/office/powerpoint/2010/main" val="2088895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55</a:t>
            </a:fld>
            <a:endParaRPr lang="en-US" altLang="zh-CN"/>
          </a:p>
        </p:txBody>
      </p:sp>
    </p:spTree>
    <p:extLst>
      <p:ext uri="{BB962C8B-B14F-4D97-AF65-F5344CB8AC3E}">
        <p14:creationId xmlns:p14="http://schemas.microsoft.com/office/powerpoint/2010/main" xmlns="" val="4255576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56</a:t>
            </a:fld>
            <a:endParaRPr lang="zh-CN" altLang="en-US" dirty="0"/>
          </a:p>
        </p:txBody>
      </p:sp>
    </p:spTree>
    <p:extLst>
      <p:ext uri="{BB962C8B-B14F-4D97-AF65-F5344CB8AC3E}">
        <p14:creationId xmlns:p14="http://schemas.microsoft.com/office/powerpoint/2010/main" xmlns="" val="13127274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57</a:t>
            </a:fld>
            <a:endParaRPr lang="zh-CN" altLang="en-US"/>
          </a:p>
        </p:txBody>
      </p:sp>
    </p:spTree>
    <p:extLst>
      <p:ext uri="{BB962C8B-B14F-4D97-AF65-F5344CB8AC3E}">
        <p14:creationId xmlns:p14="http://schemas.microsoft.com/office/powerpoint/2010/main" xmlns="" val="1763786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58</a:t>
            </a:fld>
            <a:endParaRPr lang="zh-CN" altLang="en-US"/>
          </a:p>
        </p:txBody>
      </p:sp>
    </p:spTree>
    <p:extLst>
      <p:ext uri="{BB962C8B-B14F-4D97-AF65-F5344CB8AC3E}">
        <p14:creationId xmlns:p14="http://schemas.microsoft.com/office/powerpoint/2010/main" xmlns="" val="13067499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59</a:t>
            </a:fld>
            <a:endParaRPr lang="en-US" altLang="zh-CN"/>
          </a:p>
        </p:txBody>
      </p:sp>
    </p:spTree>
    <p:extLst>
      <p:ext uri="{BB962C8B-B14F-4D97-AF65-F5344CB8AC3E}">
        <p14:creationId xmlns:p14="http://schemas.microsoft.com/office/powerpoint/2010/main" xmlns="" val="425557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6</a:t>
            </a:fld>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60</a:t>
            </a:fld>
            <a:endParaRPr lang="zh-CN" altLang="en-US" dirty="0"/>
          </a:p>
        </p:txBody>
      </p:sp>
    </p:spTree>
    <p:extLst>
      <p:ext uri="{BB962C8B-B14F-4D97-AF65-F5344CB8AC3E}">
        <p14:creationId xmlns:p14="http://schemas.microsoft.com/office/powerpoint/2010/main" xmlns="" val="19100768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61</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62</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63</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64</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65</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66</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67</a:t>
            </a:fld>
            <a:endParaRPr lang="en-US" altLang="zh-CN"/>
          </a:p>
        </p:txBody>
      </p:sp>
    </p:spTree>
    <p:extLst>
      <p:ext uri="{BB962C8B-B14F-4D97-AF65-F5344CB8AC3E}">
        <p14:creationId xmlns:p14="http://schemas.microsoft.com/office/powerpoint/2010/main" xmlns="" val="30788757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en-US" altLang="zh-CN" dirty="0" smtClean="0">
              <a:solidFill>
                <a:srgbClr val="807E93"/>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A6DEA35D-850B-4413-9CCD-DDAD586B80C5}" type="slidenum">
              <a:rPr lang="zh-CN" altLang="en-US" smtClean="0"/>
              <a:pPr/>
              <a:t>68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7</a:t>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8</a:t>
            </a:fld>
            <a:endParaRPr lang="zh-CN" altLang="en-US" dirty="0"/>
          </a:p>
        </p:txBody>
      </p:sp>
    </p:spTree>
    <p:extLst>
      <p:ext uri="{BB962C8B-B14F-4D97-AF65-F5344CB8AC3E}">
        <p14:creationId xmlns="" xmlns:p14="http://schemas.microsoft.com/office/powerpoint/2010/main" val="1103734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dirty="0"/>
          </a:p>
        </p:txBody>
      </p:sp>
    </p:spTree>
    <p:extLst>
      <p:ext uri="{BB962C8B-B14F-4D97-AF65-F5344CB8AC3E}">
        <p14:creationId xmlns="" xmlns:p14="http://schemas.microsoft.com/office/powerpoint/2010/main" val="672799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4AF190-E6C3-4F71-9AD4-820770AEF1A8}" type="datetimeFigureOut">
              <a:rPr lang="zh-CN" altLang="en-US" smtClean="0"/>
              <a:pPr/>
              <a:t>2017-9-16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B5BF9F-75C6-42BD-8363-2F606FE0B601}" type="slidenum">
              <a:rPr lang="zh-CN" altLang="en-US" smtClean="0"/>
              <a:pPr/>
              <a:t>‹#›</a:t>
            </a:fld>
            <a:endParaRPr lang="zh-CN" altLang="en-US"/>
          </a:p>
        </p:txBody>
      </p:sp>
    </p:spTree>
    <p:extLst>
      <p:ext uri="{BB962C8B-B14F-4D97-AF65-F5344CB8AC3E}">
        <p14:creationId xmlns="" xmlns:p14="http://schemas.microsoft.com/office/powerpoint/2010/main" val="2378145696"/>
      </p:ext>
    </p:extLst>
  </p:cSld>
  <p:clrMapOvr>
    <a:masterClrMapping/>
  </p:clrMapOvr>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0B0C53-5EA7-4A7B-B035-0D740D79EBF9}" type="datetimeFigureOut">
              <a:rPr lang="zh-CN" altLang="en-US" smtClean="0"/>
              <a:pPr/>
              <a:t>2017-9-16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F79AE4B-7E0F-4952-BF6F-01DE59CE7ED2}"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4AF190-E6C3-4F71-9AD4-820770AEF1A8}" type="datetimeFigureOut">
              <a:rPr lang="zh-CN" altLang="en-US" smtClean="0"/>
              <a:pPr/>
              <a:t>2017-9-16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B5BF9F-75C6-42BD-8363-2F606FE0B601}" type="slidenum">
              <a:rPr lang="zh-CN" altLang="en-US" smtClean="0"/>
              <a:pPr/>
              <a:t>‹#›</a:t>
            </a:fld>
            <a:endParaRPr lang="zh-CN" altLang="en-US"/>
          </a:p>
        </p:txBody>
      </p:sp>
    </p:spTree>
    <p:extLst>
      <p:ext uri="{BB962C8B-B14F-4D97-AF65-F5344CB8AC3E}">
        <p14:creationId xmlns="" xmlns:p14="http://schemas.microsoft.com/office/powerpoint/2010/main" val="2562275844"/>
      </p:ext>
    </p:extLst>
  </p:cSld>
  <p:clrMapOvr>
    <a:masterClrMapping/>
  </p:clrMapOvr>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16" name="矩形 6"/>
          <p:cNvSpPr/>
          <p:nvPr userDrawn="1"/>
        </p:nvSpPr>
        <p:spPr>
          <a:xfrm>
            <a:off x="0" y="249973"/>
            <a:ext cx="9144000" cy="323775"/>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7" name="矩形 8"/>
          <p:cNvSpPr/>
          <p:nvPr userDrawn="1"/>
        </p:nvSpPr>
        <p:spPr>
          <a:xfrm>
            <a:off x="4140177"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dirty="0">
                <a:latin typeface="微软雅黑" pitchFamily="34" charset="-122"/>
                <a:ea typeface="微软雅黑" pitchFamily="34" charset="-122"/>
              </a:rPr>
              <a:t>图形绘制</a:t>
            </a:r>
          </a:p>
        </p:txBody>
      </p:sp>
      <p:sp>
        <p:nvSpPr>
          <p:cNvPr id="18" name="矩形 17"/>
          <p:cNvSpPr/>
          <p:nvPr userDrawn="1"/>
        </p:nvSpPr>
        <p:spPr>
          <a:xfrm>
            <a:off x="5075521"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完成情况</a:t>
            </a:r>
            <a:endParaRPr lang="zh-CN" altLang="en-US" sz="1500" dirty="0">
              <a:latin typeface="微软雅黑" pitchFamily="34" charset="-122"/>
              <a:ea typeface="微软雅黑" pitchFamily="34" charset="-122"/>
            </a:endParaRPr>
          </a:p>
        </p:txBody>
      </p:sp>
      <p:sp>
        <p:nvSpPr>
          <p:cNvPr id="19" name="矩形 18"/>
          <p:cNvSpPr/>
          <p:nvPr userDrawn="1"/>
        </p:nvSpPr>
        <p:spPr>
          <a:xfrm>
            <a:off x="6010865"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项目展示</a:t>
            </a:r>
            <a:endParaRPr lang="zh-CN" altLang="en-US" sz="1500" dirty="0">
              <a:latin typeface="微软雅黑" pitchFamily="34" charset="-122"/>
              <a:ea typeface="微软雅黑" pitchFamily="34" charset="-122"/>
            </a:endParaRPr>
          </a:p>
        </p:txBody>
      </p:sp>
      <p:sp>
        <p:nvSpPr>
          <p:cNvPr id="20" name="矩形 19"/>
          <p:cNvSpPr/>
          <p:nvPr userDrawn="1"/>
        </p:nvSpPr>
        <p:spPr>
          <a:xfrm>
            <a:off x="6946209"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总结不足</a:t>
            </a:r>
            <a:endParaRPr lang="zh-CN" altLang="en-US" sz="1500" dirty="0">
              <a:latin typeface="微软雅黑" pitchFamily="34" charset="-122"/>
              <a:ea typeface="微软雅黑" pitchFamily="34" charset="-122"/>
            </a:endParaRPr>
          </a:p>
        </p:txBody>
      </p:sp>
      <p:sp>
        <p:nvSpPr>
          <p:cNvPr id="21" name="矩形 1"/>
          <p:cNvSpPr/>
          <p:nvPr userDrawn="1"/>
        </p:nvSpPr>
        <p:spPr>
          <a:xfrm>
            <a:off x="0" y="573748"/>
            <a:ext cx="9144000" cy="535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22" name="矩形 3"/>
          <p:cNvSpPr/>
          <p:nvPr userDrawn="1"/>
        </p:nvSpPr>
        <p:spPr>
          <a:xfrm>
            <a:off x="4140177" y="249973"/>
            <a:ext cx="917494" cy="32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工作概述</a:t>
            </a:r>
            <a:endPar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6"/>
          <p:cNvSpPr/>
          <p:nvPr userDrawn="1"/>
        </p:nvSpPr>
        <p:spPr>
          <a:xfrm>
            <a:off x="0" y="4920799"/>
            <a:ext cx="9144000" cy="222701"/>
          </a:xfrm>
          <a:prstGeom prst="rect">
            <a:avLst/>
          </a:prstGeom>
          <a:solidFill>
            <a:srgbClr val="005A9E"/>
          </a:solidFill>
          <a:ln>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b="1"/>
          </a:p>
        </p:txBody>
      </p:sp>
      <p:sp>
        <p:nvSpPr>
          <p:cNvPr id="24" name="矩形 1"/>
          <p:cNvSpPr/>
          <p:nvPr userDrawn="1"/>
        </p:nvSpPr>
        <p:spPr>
          <a:xfrm>
            <a:off x="0" y="4947891"/>
            <a:ext cx="9144000" cy="535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b="1"/>
          </a:p>
        </p:txBody>
      </p:sp>
      <p:sp>
        <p:nvSpPr>
          <p:cNvPr id="30" name="矩形 29"/>
          <p:cNvSpPr/>
          <p:nvPr userDrawn="1"/>
        </p:nvSpPr>
        <p:spPr>
          <a:xfrm>
            <a:off x="7901150"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明年计划</a:t>
            </a:r>
            <a:endParaRPr lang="zh-CN" altLang="en-US" sz="1500" dirty="0">
              <a:latin typeface="微软雅黑" pitchFamily="34" charset="-122"/>
              <a:ea typeface="微软雅黑" pitchFamily="34" charset="-122"/>
            </a:endParaRPr>
          </a:p>
        </p:txBody>
      </p:sp>
    </p:spTree>
    <p:extLst>
      <p:ext uri="{BB962C8B-B14F-4D97-AF65-F5344CB8AC3E}">
        <p14:creationId xmlns="" xmlns:p14="http://schemas.microsoft.com/office/powerpoint/2010/main" val="1343273650"/>
      </p:ext>
    </p:extLst>
  </p:cSld>
  <p:clrMapOvr>
    <a:masterClrMapping/>
  </p:clrMapOvr>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7" name="矩形 6"/>
          <p:cNvSpPr/>
          <p:nvPr userDrawn="1"/>
        </p:nvSpPr>
        <p:spPr>
          <a:xfrm>
            <a:off x="0" y="4920799"/>
            <a:ext cx="9144000" cy="222701"/>
          </a:xfrm>
          <a:prstGeom prst="rect">
            <a:avLst/>
          </a:prstGeom>
          <a:solidFill>
            <a:srgbClr val="005A9E"/>
          </a:solidFill>
          <a:ln>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8" name="矩形 1"/>
          <p:cNvSpPr/>
          <p:nvPr userDrawn="1"/>
        </p:nvSpPr>
        <p:spPr>
          <a:xfrm>
            <a:off x="0" y="4947891"/>
            <a:ext cx="9144000" cy="535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9" name="矩形 6"/>
          <p:cNvSpPr/>
          <p:nvPr userDrawn="1"/>
        </p:nvSpPr>
        <p:spPr>
          <a:xfrm>
            <a:off x="0" y="249973"/>
            <a:ext cx="9144000" cy="323775"/>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20" name="矩形 8"/>
          <p:cNvSpPr/>
          <p:nvPr userDrawn="1"/>
        </p:nvSpPr>
        <p:spPr>
          <a:xfrm>
            <a:off x="3330508" y="249973"/>
            <a:ext cx="2320919"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工作概述</a:t>
            </a:r>
            <a:endParaRPr lang="zh-CN" altLang="en-US" sz="1500" dirty="0">
              <a:latin typeface="微软雅黑" pitchFamily="34" charset="-122"/>
              <a:ea typeface="微软雅黑" pitchFamily="34" charset="-122"/>
            </a:endParaRPr>
          </a:p>
        </p:txBody>
      </p:sp>
      <p:sp>
        <p:nvSpPr>
          <p:cNvPr id="22" name="矩形 21"/>
          <p:cNvSpPr/>
          <p:nvPr userDrawn="1"/>
        </p:nvSpPr>
        <p:spPr>
          <a:xfrm>
            <a:off x="5075521"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完成情况</a:t>
            </a:r>
            <a:endParaRPr lang="zh-CN" altLang="en-US" sz="1500" dirty="0">
              <a:latin typeface="微软雅黑" pitchFamily="34" charset="-122"/>
              <a:ea typeface="微软雅黑" pitchFamily="34" charset="-122"/>
            </a:endParaRPr>
          </a:p>
        </p:txBody>
      </p:sp>
      <p:sp>
        <p:nvSpPr>
          <p:cNvPr id="23" name="矩形 22"/>
          <p:cNvSpPr/>
          <p:nvPr userDrawn="1"/>
        </p:nvSpPr>
        <p:spPr>
          <a:xfrm>
            <a:off x="6010865"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项目展示</a:t>
            </a:r>
            <a:endParaRPr lang="zh-CN" altLang="en-US" sz="1500" dirty="0">
              <a:latin typeface="微软雅黑" pitchFamily="34" charset="-122"/>
              <a:ea typeface="微软雅黑" pitchFamily="34" charset="-122"/>
            </a:endParaRPr>
          </a:p>
        </p:txBody>
      </p:sp>
      <p:sp>
        <p:nvSpPr>
          <p:cNvPr id="24" name="矩形 23"/>
          <p:cNvSpPr/>
          <p:nvPr userDrawn="1"/>
        </p:nvSpPr>
        <p:spPr>
          <a:xfrm>
            <a:off x="6946209"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总结不足</a:t>
            </a:r>
            <a:endParaRPr lang="zh-CN" altLang="en-US" sz="1500" dirty="0">
              <a:latin typeface="微软雅黑" pitchFamily="34" charset="-122"/>
              <a:ea typeface="微软雅黑" pitchFamily="34" charset="-122"/>
            </a:endParaRPr>
          </a:p>
        </p:txBody>
      </p:sp>
      <p:sp>
        <p:nvSpPr>
          <p:cNvPr id="29" name="矩形 1"/>
          <p:cNvSpPr/>
          <p:nvPr userDrawn="1"/>
        </p:nvSpPr>
        <p:spPr>
          <a:xfrm>
            <a:off x="0" y="573748"/>
            <a:ext cx="9144000" cy="535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30" name="矩形 3"/>
          <p:cNvSpPr/>
          <p:nvPr userDrawn="1"/>
        </p:nvSpPr>
        <p:spPr>
          <a:xfrm>
            <a:off x="5057670" y="250216"/>
            <a:ext cx="917494" cy="32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完成情况</a:t>
            </a:r>
            <a:endPar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矩形 30"/>
          <p:cNvSpPr/>
          <p:nvPr userDrawn="1"/>
        </p:nvSpPr>
        <p:spPr>
          <a:xfrm>
            <a:off x="7901150"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明年计划</a:t>
            </a:r>
            <a:endParaRPr lang="zh-CN" altLang="en-US" sz="1500" dirty="0">
              <a:latin typeface="微软雅黑" pitchFamily="34" charset="-122"/>
              <a:ea typeface="微软雅黑" pitchFamily="34" charset="-122"/>
            </a:endParaRPr>
          </a:p>
        </p:txBody>
      </p:sp>
    </p:spTree>
    <p:extLst>
      <p:ext uri="{BB962C8B-B14F-4D97-AF65-F5344CB8AC3E}">
        <p14:creationId xmlns="" xmlns:p14="http://schemas.microsoft.com/office/powerpoint/2010/main" val="4205474043"/>
      </p:ext>
    </p:extLst>
  </p:cSld>
  <p:clrMapOvr>
    <a:masterClrMapping/>
  </p:clrMapOvr>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17" name="矩形 6"/>
          <p:cNvSpPr/>
          <p:nvPr userDrawn="1"/>
        </p:nvSpPr>
        <p:spPr>
          <a:xfrm>
            <a:off x="0" y="4920799"/>
            <a:ext cx="9144000" cy="222701"/>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8" name="矩形 1"/>
          <p:cNvSpPr/>
          <p:nvPr userDrawn="1"/>
        </p:nvSpPr>
        <p:spPr>
          <a:xfrm>
            <a:off x="0" y="4947891"/>
            <a:ext cx="9144000" cy="535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9" name="矩形 6"/>
          <p:cNvSpPr/>
          <p:nvPr userDrawn="1"/>
        </p:nvSpPr>
        <p:spPr>
          <a:xfrm>
            <a:off x="0" y="249973"/>
            <a:ext cx="9144000" cy="323775"/>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20" name="矩形 8"/>
          <p:cNvSpPr/>
          <p:nvPr userDrawn="1"/>
        </p:nvSpPr>
        <p:spPr>
          <a:xfrm>
            <a:off x="4140177"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工作概述</a:t>
            </a:r>
            <a:endParaRPr lang="zh-CN" altLang="en-US" sz="1500" dirty="0">
              <a:latin typeface="微软雅黑" pitchFamily="34" charset="-122"/>
              <a:ea typeface="微软雅黑" pitchFamily="34" charset="-122"/>
            </a:endParaRPr>
          </a:p>
        </p:txBody>
      </p:sp>
      <p:sp>
        <p:nvSpPr>
          <p:cNvPr id="22" name="矩形 21"/>
          <p:cNvSpPr/>
          <p:nvPr userDrawn="1"/>
        </p:nvSpPr>
        <p:spPr>
          <a:xfrm>
            <a:off x="5075521"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完成情况</a:t>
            </a:r>
            <a:endParaRPr lang="zh-CN" altLang="en-US" sz="1500" dirty="0">
              <a:latin typeface="微软雅黑" pitchFamily="34" charset="-122"/>
              <a:ea typeface="微软雅黑" pitchFamily="34" charset="-122"/>
            </a:endParaRPr>
          </a:p>
        </p:txBody>
      </p:sp>
      <p:sp>
        <p:nvSpPr>
          <p:cNvPr id="23" name="矩形 22"/>
          <p:cNvSpPr/>
          <p:nvPr userDrawn="1"/>
        </p:nvSpPr>
        <p:spPr>
          <a:xfrm>
            <a:off x="6010865"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项目展示</a:t>
            </a:r>
            <a:endParaRPr lang="zh-CN" altLang="en-US" sz="1500" dirty="0">
              <a:latin typeface="微软雅黑" pitchFamily="34" charset="-122"/>
              <a:ea typeface="微软雅黑" pitchFamily="34" charset="-122"/>
            </a:endParaRPr>
          </a:p>
        </p:txBody>
      </p:sp>
      <p:sp>
        <p:nvSpPr>
          <p:cNvPr id="24" name="矩形 23"/>
          <p:cNvSpPr/>
          <p:nvPr userDrawn="1"/>
        </p:nvSpPr>
        <p:spPr>
          <a:xfrm>
            <a:off x="6946209"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总结不足</a:t>
            </a:r>
            <a:endParaRPr lang="zh-CN" altLang="en-US" sz="1500" dirty="0">
              <a:latin typeface="微软雅黑" pitchFamily="34" charset="-122"/>
              <a:ea typeface="微软雅黑" pitchFamily="34" charset="-122"/>
            </a:endParaRPr>
          </a:p>
        </p:txBody>
      </p:sp>
      <p:sp>
        <p:nvSpPr>
          <p:cNvPr id="29" name="矩形 1"/>
          <p:cNvSpPr/>
          <p:nvPr userDrawn="1"/>
        </p:nvSpPr>
        <p:spPr>
          <a:xfrm>
            <a:off x="0" y="573748"/>
            <a:ext cx="9144000" cy="535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30" name="矩形 3"/>
          <p:cNvSpPr/>
          <p:nvPr userDrawn="1"/>
        </p:nvSpPr>
        <p:spPr>
          <a:xfrm>
            <a:off x="6010865" y="249973"/>
            <a:ext cx="917494" cy="32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项目展示</a:t>
            </a:r>
            <a:endPar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矩形 30"/>
          <p:cNvSpPr/>
          <p:nvPr userDrawn="1"/>
        </p:nvSpPr>
        <p:spPr>
          <a:xfrm>
            <a:off x="7901150"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明年计划</a:t>
            </a:r>
            <a:endParaRPr lang="zh-CN" altLang="en-US" sz="1500" dirty="0">
              <a:latin typeface="微软雅黑" pitchFamily="34" charset="-122"/>
              <a:ea typeface="微软雅黑" pitchFamily="34" charset="-122"/>
            </a:endParaRPr>
          </a:p>
        </p:txBody>
      </p:sp>
    </p:spTree>
    <p:extLst>
      <p:ext uri="{BB962C8B-B14F-4D97-AF65-F5344CB8AC3E}">
        <p14:creationId xmlns="" xmlns:p14="http://schemas.microsoft.com/office/powerpoint/2010/main" val="1329909349"/>
      </p:ext>
    </p:extLst>
  </p:cSld>
  <p:clrMapOvr>
    <a:masterClrMapping/>
  </p:clrMapOvr>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矩形 6"/>
          <p:cNvSpPr/>
          <p:nvPr userDrawn="1"/>
        </p:nvSpPr>
        <p:spPr>
          <a:xfrm>
            <a:off x="0" y="4920799"/>
            <a:ext cx="9144000" cy="222701"/>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7" name="矩形 1"/>
          <p:cNvSpPr/>
          <p:nvPr userDrawn="1"/>
        </p:nvSpPr>
        <p:spPr>
          <a:xfrm>
            <a:off x="0" y="4947891"/>
            <a:ext cx="9144000" cy="535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8" name="矩形 6"/>
          <p:cNvSpPr/>
          <p:nvPr userDrawn="1"/>
        </p:nvSpPr>
        <p:spPr>
          <a:xfrm>
            <a:off x="0" y="249973"/>
            <a:ext cx="9144000" cy="323775"/>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20" name="矩形 8"/>
          <p:cNvSpPr/>
          <p:nvPr userDrawn="1"/>
        </p:nvSpPr>
        <p:spPr>
          <a:xfrm>
            <a:off x="4140177"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工作概述</a:t>
            </a:r>
            <a:endParaRPr lang="zh-CN" altLang="en-US" sz="1500" dirty="0">
              <a:latin typeface="微软雅黑" pitchFamily="34" charset="-122"/>
              <a:ea typeface="微软雅黑" pitchFamily="34" charset="-122"/>
            </a:endParaRPr>
          </a:p>
        </p:txBody>
      </p:sp>
      <p:sp>
        <p:nvSpPr>
          <p:cNvPr id="21" name="矩形 20"/>
          <p:cNvSpPr/>
          <p:nvPr userDrawn="1"/>
        </p:nvSpPr>
        <p:spPr>
          <a:xfrm>
            <a:off x="5075521"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完成情况</a:t>
            </a:r>
            <a:endParaRPr lang="zh-CN" altLang="en-US" sz="1500" dirty="0">
              <a:latin typeface="微软雅黑" pitchFamily="34" charset="-122"/>
              <a:ea typeface="微软雅黑" pitchFamily="34" charset="-122"/>
            </a:endParaRPr>
          </a:p>
        </p:txBody>
      </p:sp>
      <p:sp>
        <p:nvSpPr>
          <p:cNvPr id="22" name="矩形 21"/>
          <p:cNvSpPr/>
          <p:nvPr userDrawn="1"/>
        </p:nvSpPr>
        <p:spPr>
          <a:xfrm>
            <a:off x="6010865"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项目展示</a:t>
            </a:r>
            <a:endParaRPr lang="zh-CN" altLang="en-US" sz="1500" dirty="0">
              <a:latin typeface="微软雅黑" pitchFamily="34" charset="-122"/>
              <a:ea typeface="微软雅黑" pitchFamily="34" charset="-122"/>
            </a:endParaRPr>
          </a:p>
        </p:txBody>
      </p:sp>
      <p:sp>
        <p:nvSpPr>
          <p:cNvPr id="23" name="矩形 22"/>
          <p:cNvSpPr/>
          <p:nvPr userDrawn="1"/>
        </p:nvSpPr>
        <p:spPr>
          <a:xfrm>
            <a:off x="6946209"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总结不足</a:t>
            </a:r>
            <a:endParaRPr lang="zh-CN" altLang="en-US" sz="1500" dirty="0">
              <a:latin typeface="微软雅黑" pitchFamily="34" charset="-122"/>
              <a:ea typeface="微软雅黑" pitchFamily="34" charset="-122"/>
            </a:endParaRPr>
          </a:p>
        </p:txBody>
      </p:sp>
      <p:sp>
        <p:nvSpPr>
          <p:cNvPr id="29" name="矩形 1"/>
          <p:cNvSpPr/>
          <p:nvPr userDrawn="1"/>
        </p:nvSpPr>
        <p:spPr>
          <a:xfrm>
            <a:off x="0" y="573748"/>
            <a:ext cx="9144000" cy="535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30" name="矩形 3"/>
          <p:cNvSpPr/>
          <p:nvPr userDrawn="1"/>
        </p:nvSpPr>
        <p:spPr>
          <a:xfrm>
            <a:off x="6946209" y="249973"/>
            <a:ext cx="917494" cy="32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总结不足</a:t>
            </a:r>
            <a:endPar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矩形 30"/>
          <p:cNvSpPr/>
          <p:nvPr userDrawn="1"/>
        </p:nvSpPr>
        <p:spPr>
          <a:xfrm>
            <a:off x="7901150"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明年计划</a:t>
            </a:r>
            <a:endParaRPr lang="zh-CN" altLang="en-US" sz="1500" dirty="0">
              <a:latin typeface="微软雅黑" pitchFamily="34" charset="-122"/>
              <a:ea typeface="微软雅黑" pitchFamily="34" charset="-122"/>
            </a:endParaRPr>
          </a:p>
        </p:txBody>
      </p:sp>
    </p:spTree>
    <p:extLst>
      <p:ext uri="{BB962C8B-B14F-4D97-AF65-F5344CB8AC3E}">
        <p14:creationId xmlns="" xmlns:p14="http://schemas.microsoft.com/office/powerpoint/2010/main" val="2573724866"/>
      </p:ext>
    </p:extLst>
  </p:cSld>
  <p:clrMapOvr>
    <a:masterClrMapping/>
  </p:clrMapOvr>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矩形 6"/>
          <p:cNvSpPr/>
          <p:nvPr userDrawn="1"/>
        </p:nvSpPr>
        <p:spPr>
          <a:xfrm>
            <a:off x="0" y="4920799"/>
            <a:ext cx="9144000" cy="222701"/>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7" name="矩形 1"/>
          <p:cNvSpPr/>
          <p:nvPr userDrawn="1"/>
        </p:nvSpPr>
        <p:spPr>
          <a:xfrm>
            <a:off x="0" y="4947891"/>
            <a:ext cx="9144000" cy="535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8" name="矩形 6"/>
          <p:cNvSpPr/>
          <p:nvPr userDrawn="1"/>
        </p:nvSpPr>
        <p:spPr>
          <a:xfrm>
            <a:off x="0" y="249973"/>
            <a:ext cx="9144000" cy="323775"/>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19" name="矩形 8"/>
          <p:cNvSpPr/>
          <p:nvPr userDrawn="1"/>
        </p:nvSpPr>
        <p:spPr>
          <a:xfrm>
            <a:off x="4140177"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工作概述</a:t>
            </a:r>
            <a:endParaRPr lang="zh-CN" altLang="en-US" sz="1500" dirty="0">
              <a:latin typeface="微软雅黑" pitchFamily="34" charset="-122"/>
              <a:ea typeface="微软雅黑" pitchFamily="34" charset="-122"/>
            </a:endParaRPr>
          </a:p>
        </p:txBody>
      </p:sp>
      <p:sp>
        <p:nvSpPr>
          <p:cNvPr id="20" name="矩形 19"/>
          <p:cNvSpPr/>
          <p:nvPr userDrawn="1"/>
        </p:nvSpPr>
        <p:spPr>
          <a:xfrm>
            <a:off x="5075521"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完成情况</a:t>
            </a:r>
            <a:endParaRPr lang="zh-CN" altLang="en-US" sz="1500" dirty="0">
              <a:latin typeface="微软雅黑" pitchFamily="34" charset="-122"/>
              <a:ea typeface="微软雅黑" pitchFamily="34" charset="-122"/>
            </a:endParaRPr>
          </a:p>
        </p:txBody>
      </p:sp>
      <p:sp>
        <p:nvSpPr>
          <p:cNvPr id="22" name="矩形 21"/>
          <p:cNvSpPr/>
          <p:nvPr userDrawn="1"/>
        </p:nvSpPr>
        <p:spPr>
          <a:xfrm>
            <a:off x="6010865"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项目展示</a:t>
            </a:r>
            <a:endParaRPr lang="zh-CN" altLang="en-US" sz="1500" dirty="0">
              <a:latin typeface="微软雅黑" pitchFamily="34" charset="-122"/>
              <a:ea typeface="微软雅黑" pitchFamily="34" charset="-122"/>
            </a:endParaRPr>
          </a:p>
        </p:txBody>
      </p:sp>
      <p:sp>
        <p:nvSpPr>
          <p:cNvPr id="23" name="矩形 22"/>
          <p:cNvSpPr/>
          <p:nvPr userDrawn="1"/>
        </p:nvSpPr>
        <p:spPr>
          <a:xfrm>
            <a:off x="6946209" y="249973"/>
            <a:ext cx="917494" cy="323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dirty="0" smtClean="0">
                <a:latin typeface="微软雅黑" pitchFamily="34" charset="-122"/>
                <a:ea typeface="微软雅黑" pitchFamily="34" charset="-122"/>
              </a:rPr>
              <a:t>总结不足</a:t>
            </a:r>
            <a:endParaRPr lang="zh-CN" altLang="en-US" sz="1500" dirty="0">
              <a:latin typeface="微软雅黑" pitchFamily="34" charset="-122"/>
              <a:ea typeface="微软雅黑" pitchFamily="34" charset="-122"/>
            </a:endParaRPr>
          </a:p>
        </p:txBody>
      </p:sp>
      <p:sp>
        <p:nvSpPr>
          <p:cNvPr id="24" name="矩形 1"/>
          <p:cNvSpPr/>
          <p:nvPr userDrawn="1"/>
        </p:nvSpPr>
        <p:spPr>
          <a:xfrm>
            <a:off x="0" y="573748"/>
            <a:ext cx="9144000" cy="535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endParaRPr lang="zh-CN" altLang="en-US"/>
          </a:p>
        </p:txBody>
      </p:sp>
      <p:sp>
        <p:nvSpPr>
          <p:cNvPr id="29" name="矩形 3"/>
          <p:cNvSpPr/>
          <p:nvPr userDrawn="1"/>
        </p:nvSpPr>
        <p:spPr>
          <a:xfrm>
            <a:off x="7910094" y="249973"/>
            <a:ext cx="917494" cy="32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anchor="ctr"/>
          <a:lstStyle/>
          <a:p>
            <a:pPr algn="ctr" fontAlgn="auto">
              <a:spcBef>
                <a:spcPts val="0"/>
              </a:spcBef>
              <a:spcAft>
                <a:spcPts val="0"/>
              </a:spcAft>
              <a:defRPr/>
            </a:pPr>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明年计划</a:t>
            </a:r>
            <a:endPar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379961076"/>
      </p:ext>
    </p:extLst>
  </p:cSld>
  <p:clrMapOvr>
    <a:masterClrMapping/>
  </p:clrMapOvr>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 name="任意多边形 3"/>
          <p:cNvSpPr/>
          <p:nvPr userDrawn="1"/>
        </p:nvSpPr>
        <p:spPr>
          <a:xfrm>
            <a:off x="1430102" y="2090401"/>
            <a:ext cx="6260551" cy="1135924"/>
          </a:xfrm>
          <a:custGeom>
            <a:avLst/>
            <a:gdLst>
              <a:gd name="connsiteX0" fmla="*/ 0 w 5689600"/>
              <a:gd name="connsiteY0" fmla="*/ 1079512 h 1079512"/>
              <a:gd name="connsiteX1" fmla="*/ 1917700 w 5689600"/>
              <a:gd name="connsiteY1" fmla="*/ 12 h 1079512"/>
              <a:gd name="connsiteX2" fmla="*/ 3810000 w 5689600"/>
              <a:gd name="connsiteY2" fmla="*/ 1054112 h 1079512"/>
              <a:gd name="connsiteX3" fmla="*/ 5689600 w 5689600"/>
              <a:gd name="connsiteY3" fmla="*/ 12712 h 1079512"/>
              <a:gd name="connsiteX0" fmla="*/ 0 w 7762075"/>
              <a:gd name="connsiteY0" fmla="*/ 1079512 h 1079512"/>
              <a:gd name="connsiteX1" fmla="*/ 1917700 w 7762075"/>
              <a:gd name="connsiteY1" fmla="*/ 12 h 1079512"/>
              <a:gd name="connsiteX2" fmla="*/ 3810000 w 7762075"/>
              <a:gd name="connsiteY2" fmla="*/ 1054112 h 1079512"/>
              <a:gd name="connsiteX3" fmla="*/ 7762075 w 7762075"/>
              <a:gd name="connsiteY3" fmla="*/ 887355 h 1079512"/>
              <a:gd name="connsiteX0" fmla="*/ 0 w 7762075"/>
              <a:gd name="connsiteY0" fmla="*/ 1258016 h 1258016"/>
              <a:gd name="connsiteX1" fmla="*/ 1917700 w 7762075"/>
              <a:gd name="connsiteY1" fmla="*/ 178516 h 1258016"/>
              <a:gd name="connsiteX2" fmla="*/ 3810000 w 7762075"/>
              <a:gd name="connsiteY2" fmla="*/ 1232616 h 1258016"/>
              <a:gd name="connsiteX3" fmla="*/ 6120167 w 7762075"/>
              <a:gd name="connsiteY3" fmla="*/ 511 h 1258016"/>
              <a:gd name="connsiteX4" fmla="*/ 7762075 w 7762075"/>
              <a:gd name="connsiteY4" fmla="*/ 1065859 h 1258016"/>
              <a:gd name="connsiteX0" fmla="*/ 0 w 7872948"/>
              <a:gd name="connsiteY0" fmla="*/ 1257930 h 1296609"/>
              <a:gd name="connsiteX1" fmla="*/ 1917700 w 7872948"/>
              <a:gd name="connsiteY1" fmla="*/ 178430 h 1296609"/>
              <a:gd name="connsiteX2" fmla="*/ 3810000 w 7872948"/>
              <a:gd name="connsiteY2" fmla="*/ 1232530 h 1296609"/>
              <a:gd name="connsiteX3" fmla="*/ 6120167 w 7872948"/>
              <a:gd name="connsiteY3" fmla="*/ 425 h 1296609"/>
              <a:gd name="connsiteX4" fmla="*/ 7872948 w 7872948"/>
              <a:gd name="connsiteY4" fmla="*/ 1296361 h 1296609"/>
              <a:gd name="connsiteX0" fmla="*/ 0 w 7872948"/>
              <a:gd name="connsiteY0" fmla="*/ 1257930 h 1296609"/>
              <a:gd name="connsiteX1" fmla="*/ 1650430 w 7872948"/>
              <a:gd name="connsiteY1" fmla="*/ 263677 h 1296609"/>
              <a:gd name="connsiteX2" fmla="*/ 3810000 w 7872948"/>
              <a:gd name="connsiteY2" fmla="*/ 1232530 h 1296609"/>
              <a:gd name="connsiteX3" fmla="*/ 6120167 w 7872948"/>
              <a:gd name="connsiteY3" fmla="*/ 425 h 1296609"/>
              <a:gd name="connsiteX4" fmla="*/ 7872948 w 7872948"/>
              <a:gd name="connsiteY4" fmla="*/ 1296361 h 1296609"/>
              <a:gd name="connsiteX0" fmla="*/ 0 w 7872948"/>
              <a:gd name="connsiteY0" fmla="*/ 1257930 h 1296609"/>
              <a:gd name="connsiteX1" fmla="*/ 1650430 w 7872948"/>
              <a:gd name="connsiteY1" fmla="*/ 263677 h 1296609"/>
              <a:gd name="connsiteX2" fmla="*/ 3430071 w 7872948"/>
              <a:gd name="connsiteY2" fmla="*/ 1226591 h 1296609"/>
              <a:gd name="connsiteX3" fmla="*/ 6120167 w 7872948"/>
              <a:gd name="connsiteY3" fmla="*/ 425 h 1296609"/>
              <a:gd name="connsiteX4" fmla="*/ 7872948 w 7872948"/>
              <a:gd name="connsiteY4" fmla="*/ 1296361 h 1296609"/>
              <a:gd name="connsiteX0" fmla="*/ 0 w 7872948"/>
              <a:gd name="connsiteY0" fmla="*/ 1191562 h 1230254"/>
              <a:gd name="connsiteX1" fmla="*/ 1650430 w 7872948"/>
              <a:gd name="connsiteY1" fmla="*/ 197309 h 1230254"/>
              <a:gd name="connsiteX2" fmla="*/ 3430071 w 7872948"/>
              <a:gd name="connsiteY2" fmla="*/ 1160223 h 1230254"/>
              <a:gd name="connsiteX3" fmla="*/ 5639957 w 7872948"/>
              <a:gd name="connsiteY3" fmla="*/ 447 h 1230254"/>
              <a:gd name="connsiteX4" fmla="*/ 7872948 w 7872948"/>
              <a:gd name="connsiteY4" fmla="*/ 1229993 h 1230254"/>
              <a:gd name="connsiteX0" fmla="*/ 0 w 7681228"/>
              <a:gd name="connsiteY0" fmla="*/ 1191632 h 1191632"/>
              <a:gd name="connsiteX1" fmla="*/ 1650430 w 7681228"/>
              <a:gd name="connsiteY1" fmla="*/ 197379 h 1191632"/>
              <a:gd name="connsiteX2" fmla="*/ 3430071 w 7681228"/>
              <a:gd name="connsiteY2" fmla="*/ 1160293 h 1191632"/>
              <a:gd name="connsiteX3" fmla="*/ 5639957 w 7681228"/>
              <a:gd name="connsiteY3" fmla="*/ 517 h 1191632"/>
              <a:gd name="connsiteX4" fmla="*/ 7681228 w 7681228"/>
              <a:gd name="connsiteY4" fmla="*/ 1053214 h 1191632"/>
              <a:gd name="connsiteX0" fmla="*/ 0 w 7681228"/>
              <a:gd name="connsiteY0" fmla="*/ 1191576 h 1191576"/>
              <a:gd name="connsiteX1" fmla="*/ 1650430 w 7681228"/>
              <a:gd name="connsiteY1" fmla="*/ 197323 h 1191576"/>
              <a:gd name="connsiteX2" fmla="*/ 3430071 w 7681228"/>
              <a:gd name="connsiteY2" fmla="*/ 1160237 h 1191576"/>
              <a:gd name="connsiteX3" fmla="*/ 5639957 w 7681228"/>
              <a:gd name="connsiteY3" fmla="*/ 461 h 1191576"/>
              <a:gd name="connsiteX4" fmla="*/ 7681228 w 7681228"/>
              <a:gd name="connsiteY4" fmla="*/ 1053158 h 1191576"/>
              <a:gd name="connsiteX0" fmla="*/ 0 w 7826216"/>
              <a:gd name="connsiteY0" fmla="*/ 1191456 h 1508838"/>
              <a:gd name="connsiteX1" fmla="*/ 1650430 w 7826216"/>
              <a:gd name="connsiteY1" fmla="*/ 197203 h 1508838"/>
              <a:gd name="connsiteX2" fmla="*/ 3430071 w 7826216"/>
              <a:gd name="connsiteY2" fmla="*/ 1160117 h 1508838"/>
              <a:gd name="connsiteX3" fmla="*/ 5639957 w 7826216"/>
              <a:gd name="connsiteY3" fmla="*/ 341 h 1508838"/>
              <a:gd name="connsiteX4" fmla="*/ 7826216 w 7826216"/>
              <a:gd name="connsiteY4" fmla="*/ 1498311 h 1508838"/>
              <a:gd name="connsiteX0" fmla="*/ 0 w 7826216"/>
              <a:gd name="connsiteY0" fmla="*/ 1008617 h 1327197"/>
              <a:gd name="connsiteX1" fmla="*/ 1650430 w 7826216"/>
              <a:gd name="connsiteY1" fmla="*/ 14364 h 1327197"/>
              <a:gd name="connsiteX2" fmla="*/ 3430071 w 7826216"/>
              <a:gd name="connsiteY2" fmla="*/ 977278 h 1327197"/>
              <a:gd name="connsiteX3" fmla="*/ 5725245 w 7826216"/>
              <a:gd name="connsiteY3" fmla="*/ 382 h 1327197"/>
              <a:gd name="connsiteX4" fmla="*/ 7826216 w 7826216"/>
              <a:gd name="connsiteY4" fmla="*/ 1315472 h 1327197"/>
              <a:gd name="connsiteX0" fmla="*/ 0 w 7826216"/>
              <a:gd name="connsiteY0" fmla="*/ 1008617 h 1327197"/>
              <a:gd name="connsiteX1" fmla="*/ 1650430 w 7826216"/>
              <a:gd name="connsiteY1" fmla="*/ 14364 h 1327197"/>
              <a:gd name="connsiteX2" fmla="*/ 3737105 w 7826216"/>
              <a:gd name="connsiteY2" fmla="*/ 1136304 h 1327197"/>
              <a:gd name="connsiteX3" fmla="*/ 5725245 w 7826216"/>
              <a:gd name="connsiteY3" fmla="*/ 382 h 1327197"/>
              <a:gd name="connsiteX4" fmla="*/ 7826216 w 7826216"/>
              <a:gd name="connsiteY4" fmla="*/ 1315472 h 1327197"/>
              <a:gd name="connsiteX0" fmla="*/ 0 w 7826216"/>
              <a:gd name="connsiteY0" fmla="*/ 1008617 h 1327197"/>
              <a:gd name="connsiteX1" fmla="*/ 1650430 w 7826216"/>
              <a:gd name="connsiteY1" fmla="*/ 14364 h 1327197"/>
              <a:gd name="connsiteX2" fmla="*/ 3737105 w 7826216"/>
              <a:gd name="connsiteY2" fmla="*/ 1136304 h 1327197"/>
              <a:gd name="connsiteX3" fmla="*/ 5725245 w 7826216"/>
              <a:gd name="connsiteY3" fmla="*/ 382 h 1327197"/>
              <a:gd name="connsiteX4" fmla="*/ 7826216 w 7826216"/>
              <a:gd name="connsiteY4" fmla="*/ 1315472 h 1327197"/>
              <a:gd name="connsiteX0" fmla="*/ 0 w 7826216"/>
              <a:gd name="connsiteY0" fmla="*/ 1008617 h 1327197"/>
              <a:gd name="connsiteX1" fmla="*/ 1650430 w 7826216"/>
              <a:gd name="connsiteY1" fmla="*/ 14364 h 1327197"/>
              <a:gd name="connsiteX2" fmla="*/ 3737105 w 7826216"/>
              <a:gd name="connsiteY2" fmla="*/ 1136304 h 1327197"/>
              <a:gd name="connsiteX3" fmla="*/ 5725245 w 7826216"/>
              <a:gd name="connsiteY3" fmla="*/ 382 h 1327197"/>
              <a:gd name="connsiteX4" fmla="*/ 7826216 w 7826216"/>
              <a:gd name="connsiteY4" fmla="*/ 1315472 h 1327197"/>
              <a:gd name="connsiteX0" fmla="*/ 0 w 7826216"/>
              <a:gd name="connsiteY0" fmla="*/ 994938 h 1314128"/>
              <a:gd name="connsiteX1" fmla="*/ 1650430 w 7826216"/>
              <a:gd name="connsiteY1" fmla="*/ 685 h 1314128"/>
              <a:gd name="connsiteX2" fmla="*/ 3737105 w 7826216"/>
              <a:gd name="connsiteY2" fmla="*/ 1122625 h 1314128"/>
              <a:gd name="connsiteX3" fmla="*/ 5946991 w 7826216"/>
              <a:gd name="connsiteY3" fmla="*/ 66216 h 1314128"/>
              <a:gd name="connsiteX4" fmla="*/ 7826216 w 7826216"/>
              <a:gd name="connsiteY4" fmla="*/ 1301793 h 1314128"/>
              <a:gd name="connsiteX0" fmla="*/ 0 w 7826216"/>
              <a:gd name="connsiteY0" fmla="*/ 929125 h 1248315"/>
              <a:gd name="connsiteX1" fmla="*/ 1641902 w 7826216"/>
              <a:gd name="connsiteY1" fmla="*/ 30287 h 1248315"/>
              <a:gd name="connsiteX2" fmla="*/ 3737105 w 7826216"/>
              <a:gd name="connsiteY2" fmla="*/ 1056812 h 1248315"/>
              <a:gd name="connsiteX3" fmla="*/ 5946991 w 7826216"/>
              <a:gd name="connsiteY3" fmla="*/ 403 h 1248315"/>
              <a:gd name="connsiteX4" fmla="*/ 7826216 w 7826216"/>
              <a:gd name="connsiteY4" fmla="*/ 1235980 h 1248315"/>
              <a:gd name="connsiteX0" fmla="*/ 0 w 7826216"/>
              <a:gd name="connsiteY0" fmla="*/ 929125 h 1248315"/>
              <a:gd name="connsiteX1" fmla="*/ 1641902 w 7826216"/>
              <a:gd name="connsiteY1" fmla="*/ 30287 h 1248315"/>
              <a:gd name="connsiteX2" fmla="*/ 3941795 w 7826216"/>
              <a:gd name="connsiteY2" fmla="*/ 1088617 h 1248315"/>
              <a:gd name="connsiteX3" fmla="*/ 5946991 w 7826216"/>
              <a:gd name="connsiteY3" fmla="*/ 403 h 1248315"/>
              <a:gd name="connsiteX4" fmla="*/ 7826216 w 7826216"/>
              <a:gd name="connsiteY4" fmla="*/ 1235980 h 1248315"/>
              <a:gd name="connsiteX0" fmla="*/ 0 w 7698285"/>
              <a:gd name="connsiteY0" fmla="*/ 929138 h 1201018"/>
              <a:gd name="connsiteX1" fmla="*/ 1641902 w 7698285"/>
              <a:gd name="connsiteY1" fmla="*/ 30300 h 1201018"/>
              <a:gd name="connsiteX2" fmla="*/ 3941795 w 7698285"/>
              <a:gd name="connsiteY2" fmla="*/ 1088630 h 1201018"/>
              <a:gd name="connsiteX3" fmla="*/ 5946991 w 7698285"/>
              <a:gd name="connsiteY3" fmla="*/ 416 h 1201018"/>
              <a:gd name="connsiteX4" fmla="*/ 7698285 w 7698285"/>
              <a:gd name="connsiteY4" fmla="*/ 1188285 h 1201018"/>
              <a:gd name="connsiteX0" fmla="*/ 0 w 7698285"/>
              <a:gd name="connsiteY0" fmla="*/ 929194 h 1188341"/>
              <a:gd name="connsiteX1" fmla="*/ 1641902 w 7698285"/>
              <a:gd name="connsiteY1" fmla="*/ 30356 h 1188341"/>
              <a:gd name="connsiteX2" fmla="*/ 3941795 w 7698285"/>
              <a:gd name="connsiteY2" fmla="*/ 1088686 h 1188341"/>
              <a:gd name="connsiteX3" fmla="*/ 5946991 w 7698285"/>
              <a:gd name="connsiteY3" fmla="*/ 472 h 1188341"/>
              <a:gd name="connsiteX4" fmla="*/ 7698285 w 7698285"/>
              <a:gd name="connsiteY4" fmla="*/ 1188341 h 1188341"/>
              <a:gd name="connsiteX0" fmla="*/ 0 w 7766515"/>
              <a:gd name="connsiteY0" fmla="*/ 1064367 h 1188341"/>
              <a:gd name="connsiteX1" fmla="*/ 1710132 w 7766515"/>
              <a:gd name="connsiteY1" fmla="*/ 30356 h 1188341"/>
              <a:gd name="connsiteX2" fmla="*/ 4010025 w 7766515"/>
              <a:gd name="connsiteY2" fmla="*/ 1088686 h 1188341"/>
              <a:gd name="connsiteX3" fmla="*/ 6015221 w 7766515"/>
              <a:gd name="connsiteY3" fmla="*/ 472 h 1188341"/>
              <a:gd name="connsiteX4" fmla="*/ 7766515 w 7766515"/>
              <a:gd name="connsiteY4" fmla="*/ 1188341 h 1188341"/>
              <a:gd name="connsiteX0" fmla="*/ 0 w 7809158"/>
              <a:gd name="connsiteY0" fmla="*/ 682705 h 1188341"/>
              <a:gd name="connsiteX1" fmla="*/ 1752775 w 7809158"/>
              <a:gd name="connsiteY1" fmla="*/ 30356 h 1188341"/>
              <a:gd name="connsiteX2" fmla="*/ 4052668 w 7809158"/>
              <a:gd name="connsiteY2" fmla="*/ 1088686 h 1188341"/>
              <a:gd name="connsiteX3" fmla="*/ 6057864 w 7809158"/>
              <a:gd name="connsiteY3" fmla="*/ 472 h 1188341"/>
              <a:gd name="connsiteX4" fmla="*/ 7809158 w 7809158"/>
              <a:gd name="connsiteY4" fmla="*/ 1188341 h 1188341"/>
              <a:gd name="connsiteX0" fmla="*/ 0 w 7809158"/>
              <a:gd name="connsiteY0" fmla="*/ 682705 h 1188341"/>
              <a:gd name="connsiteX1" fmla="*/ 1752775 w 7809158"/>
              <a:gd name="connsiteY1" fmla="*/ 30356 h 1188341"/>
              <a:gd name="connsiteX2" fmla="*/ 4052668 w 7809158"/>
              <a:gd name="connsiteY2" fmla="*/ 1088686 h 1188341"/>
              <a:gd name="connsiteX3" fmla="*/ 6057864 w 7809158"/>
              <a:gd name="connsiteY3" fmla="*/ 472 h 1188341"/>
              <a:gd name="connsiteX4" fmla="*/ 7809158 w 7809158"/>
              <a:gd name="connsiteY4" fmla="*/ 1188341 h 1188341"/>
              <a:gd name="connsiteX0" fmla="*/ 0 w 7800630"/>
              <a:gd name="connsiteY0" fmla="*/ 1104124 h 1188341"/>
              <a:gd name="connsiteX1" fmla="*/ 1744247 w 7800630"/>
              <a:gd name="connsiteY1" fmla="*/ 30356 h 1188341"/>
              <a:gd name="connsiteX2" fmla="*/ 4044140 w 7800630"/>
              <a:gd name="connsiteY2" fmla="*/ 1088686 h 1188341"/>
              <a:gd name="connsiteX3" fmla="*/ 6049336 w 7800630"/>
              <a:gd name="connsiteY3" fmla="*/ 472 h 1188341"/>
              <a:gd name="connsiteX4" fmla="*/ 7800630 w 7800630"/>
              <a:gd name="connsiteY4" fmla="*/ 1188341 h 1188341"/>
              <a:gd name="connsiteX0" fmla="*/ 0 w 7800630"/>
              <a:gd name="connsiteY0" fmla="*/ 1120027 h 1188341"/>
              <a:gd name="connsiteX1" fmla="*/ 1744247 w 7800630"/>
              <a:gd name="connsiteY1" fmla="*/ 30356 h 1188341"/>
              <a:gd name="connsiteX2" fmla="*/ 4044140 w 7800630"/>
              <a:gd name="connsiteY2" fmla="*/ 1088686 h 1188341"/>
              <a:gd name="connsiteX3" fmla="*/ 6049336 w 7800630"/>
              <a:gd name="connsiteY3" fmla="*/ 472 h 1188341"/>
              <a:gd name="connsiteX4" fmla="*/ 7800630 w 7800630"/>
              <a:gd name="connsiteY4" fmla="*/ 1188341 h 1188341"/>
              <a:gd name="connsiteX0" fmla="*/ 0 w 7800630"/>
              <a:gd name="connsiteY0" fmla="*/ 1120027 h 1188341"/>
              <a:gd name="connsiteX1" fmla="*/ 1744247 w 7800630"/>
              <a:gd name="connsiteY1" fmla="*/ 30356 h 1188341"/>
              <a:gd name="connsiteX2" fmla="*/ 4044140 w 7800630"/>
              <a:gd name="connsiteY2" fmla="*/ 1088686 h 1188341"/>
              <a:gd name="connsiteX3" fmla="*/ 6049336 w 7800630"/>
              <a:gd name="connsiteY3" fmla="*/ 472 h 1188341"/>
              <a:gd name="connsiteX4" fmla="*/ 7800630 w 7800630"/>
              <a:gd name="connsiteY4" fmla="*/ 1188341 h 1188341"/>
              <a:gd name="connsiteX0" fmla="*/ 0 w 7851801"/>
              <a:gd name="connsiteY0" fmla="*/ 1120082 h 1120082"/>
              <a:gd name="connsiteX1" fmla="*/ 1744247 w 7851801"/>
              <a:gd name="connsiteY1" fmla="*/ 30411 h 1120082"/>
              <a:gd name="connsiteX2" fmla="*/ 4044140 w 7851801"/>
              <a:gd name="connsiteY2" fmla="*/ 1088741 h 1120082"/>
              <a:gd name="connsiteX3" fmla="*/ 6049336 w 7851801"/>
              <a:gd name="connsiteY3" fmla="*/ 527 h 1120082"/>
              <a:gd name="connsiteX4" fmla="*/ 7851801 w 7851801"/>
              <a:gd name="connsiteY4" fmla="*/ 1061175 h 1120082"/>
              <a:gd name="connsiteX0" fmla="*/ 0 w 7851801"/>
              <a:gd name="connsiteY0" fmla="*/ 1120082 h 1120082"/>
              <a:gd name="connsiteX1" fmla="*/ 1744247 w 7851801"/>
              <a:gd name="connsiteY1" fmla="*/ 30411 h 1120082"/>
              <a:gd name="connsiteX2" fmla="*/ 4044140 w 7851801"/>
              <a:gd name="connsiteY2" fmla="*/ 1088741 h 1120082"/>
              <a:gd name="connsiteX3" fmla="*/ 6049336 w 7851801"/>
              <a:gd name="connsiteY3" fmla="*/ 527 h 1120082"/>
              <a:gd name="connsiteX4" fmla="*/ 7851801 w 7851801"/>
              <a:gd name="connsiteY4" fmla="*/ 1061175 h 1120082"/>
              <a:gd name="connsiteX0" fmla="*/ 0 w 7851801"/>
              <a:gd name="connsiteY0" fmla="*/ 1120082 h 1120082"/>
              <a:gd name="connsiteX1" fmla="*/ 1744247 w 7851801"/>
              <a:gd name="connsiteY1" fmla="*/ 30411 h 1120082"/>
              <a:gd name="connsiteX2" fmla="*/ 4044140 w 7851801"/>
              <a:gd name="connsiteY2" fmla="*/ 1088741 h 1120082"/>
              <a:gd name="connsiteX3" fmla="*/ 6049336 w 7851801"/>
              <a:gd name="connsiteY3" fmla="*/ 527 h 1120082"/>
              <a:gd name="connsiteX4" fmla="*/ 7851801 w 7851801"/>
              <a:gd name="connsiteY4" fmla="*/ 1061175 h 1120082"/>
              <a:gd name="connsiteX0" fmla="*/ 0 w 7851801"/>
              <a:gd name="connsiteY0" fmla="*/ 1119555 h 1119555"/>
              <a:gd name="connsiteX1" fmla="*/ 1744247 w 7851801"/>
              <a:gd name="connsiteY1" fmla="*/ 29884 h 1119555"/>
              <a:gd name="connsiteX2" fmla="*/ 4044140 w 7851801"/>
              <a:gd name="connsiteY2" fmla="*/ 1088214 h 1119555"/>
              <a:gd name="connsiteX3" fmla="*/ 6049336 w 7851801"/>
              <a:gd name="connsiteY3" fmla="*/ 0 h 1119555"/>
              <a:gd name="connsiteX4" fmla="*/ 7851801 w 7851801"/>
              <a:gd name="connsiteY4" fmla="*/ 1060648 h 1119555"/>
              <a:gd name="connsiteX0" fmla="*/ 0 w 7851801"/>
              <a:gd name="connsiteY0" fmla="*/ 1119555 h 1119555"/>
              <a:gd name="connsiteX1" fmla="*/ 1744247 w 7851801"/>
              <a:gd name="connsiteY1" fmla="*/ 29884 h 1119555"/>
              <a:gd name="connsiteX2" fmla="*/ 4044140 w 7851801"/>
              <a:gd name="connsiteY2" fmla="*/ 1088214 h 1119555"/>
              <a:gd name="connsiteX3" fmla="*/ 6049336 w 7851801"/>
              <a:gd name="connsiteY3" fmla="*/ 0 h 1119555"/>
              <a:gd name="connsiteX4" fmla="*/ 7851801 w 7851801"/>
              <a:gd name="connsiteY4" fmla="*/ 1060648 h 1119555"/>
              <a:gd name="connsiteX0" fmla="*/ 0 w 7851801"/>
              <a:gd name="connsiteY0" fmla="*/ 1119555 h 1119555"/>
              <a:gd name="connsiteX1" fmla="*/ 2349784 w 7851801"/>
              <a:gd name="connsiteY1" fmla="*/ 13981 h 1119555"/>
              <a:gd name="connsiteX2" fmla="*/ 4044140 w 7851801"/>
              <a:gd name="connsiteY2" fmla="*/ 1088214 h 1119555"/>
              <a:gd name="connsiteX3" fmla="*/ 6049336 w 7851801"/>
              <a:gd name="connsiteY3" fmla="*/ 0 h 1119555"/>
              <a:gd name="connsiteX4" fmla="*/ 7851801 w 7851801"/>
              <a:gd name="connsiteY4" fmla="*/ 1060648 h 1119555"/>
              <a:gd name="connsiteX0" fmla="*/ 0 w 7118332"/>
              <a:gd name="connsiteY0" fmla="*/ 1079799 h 1088237"/>
              <a:gd name="connsiteX1" fmla="*/ 1616315 w 7118332"/>
              <a:gd name="connsiteY1" fmla="*/ 13981 h 1088237"/>
              <a:gd name="connsiteX2" fmla="*/ 3310671 w 7118332"/>
              <a:gd name="connsiteY2" fmla="*/ 1088214 h 1088237"/>
              <a:gd name="connsiteX3" fmla="*/ 5315867 w 7118332"/>
              <a:gd name="connsiteY3" fmla="*/ 0 h 1088237"/>
              <a:gd name="connsiteX4" fmla="*/ 7118332 w 7118332"/>
              <a:gd name="connsiteY4" fmla="*/ 1060648 h 1088237"/>
              <a:gd name="connsiteX0" fmla="*/ 0 w 7118332"/>
              <a:gd name="connsiteY0" fmla="*/ 1079799 h 1088237"/>
              <a:gd name="connsiteX1" fmla="*/ 1616315 w 7118332"/>
              <a:gd name="connsiteY1" fmla="*/ 13981 h 1088237"/>
              <a:gd name="connsiteX2" fmla="*/ 3310671 w 7118332"/>
              <a:gd name="connsiteY2" fmla="*/ 1088214 h 1088237"/>
              <a:gd name="connsiteX3" fmla="*/ 5315867 w 7118332"/>
              <a:gd name="connsiteY3" fmla="*/ 0 h 1088237"/>
              <a:gd name="connsiteX4" fmla="*/ 7118332 w 7118332"/>
              <a:gd name="connsiteY4" fmla="*/ 1060648 h 1088237"/>
              <a:gd name="connsiteX0" fmla="*/ 0 w 7118332"/>
              <a:gd name="connsiteY0" fmla="*/ 1065820 h 1074258"/>
              <a:gd name="connsiteX1" fmla="*/ 1616315 w 7118332"/>
              <a:gd name="connsiteY1" fmla="*/ 2 h 1074258"/>
              <a:gd name="connsiteX2" fmla="*/ 3310671 w 7118332"/>
              <a:gd name="connsiteY2" fmla="*/ 1074235 h 1074258"/>
              <a:gd name="connsiteX3" fmla="*/ 4974720 w 7118332"/>
              <a:gd name="connsiteY3" fmla="*/ 1924 h 1074258"/>
              <a:gd name="connsiteX4" fmla="*/ 7118332 w 7118332"/>
              <a:gd name="connsiteY4" fmla="*/ 1046669 h 1074258"/>
              <a:gd name="connsiteX0" fmla="*/ 0 w 6623667"/>
              <a:gd name="connsiteY0" fmla="*/ 1065820 h 1074258"/>
              <a:gd name="connsiteX1" fmla="*/ 1616315 w 6623667"/>
              <a:gd name="connsiteY1" fmla="*/ 2 h 1074258"/>
              <a:gd name="connsiteX2" fmla="*/ 3310671 w 6623667"/>
              <a:gd name="connsiteY2" fmla="*/ 1074235 h 1074258"/>
              <a:gd name="connsiteX3" fmla="*/ 4974720 w 6623667"/>
              <a:gd name="connsiteY3" fmla="*/ 1924 h 1074258"/>
              <a:gd name="connsiteX4" fmla="*/ 6623667 w 6623667"/>
              <a:gd name="connsiteY4" fmla="*/ 1038718 h 1074258"/>
              <a:gd name="connsiteX0" fmla="*/ 0 w 6478679"/>
              <a:gd name="connsiteY0" fmla="*/ 1065820 h 1074258"/>
              <a:gd name="connsiteX1" fmla="*/ 1616315 w 6478679"/>
              <a:gd name="connsiteY1" fmla="*/ 2 h 1074258"/>
              <a:gd name="connsiteX2" fmla="*/ 3310671 w 6478679"/>
              <a:gd name="connsiteY2" fmla="*/ 1074235 h 1074258"/>
              <a:gd name="connsiteX3" fmla="*/ 4974720 w 6478679"/>
              <a:gd name="connsiteY3" fmla="*/ 1924 h 1074258"/>
              <a:gd name="connsiteX4" fmla="*/ 6478679 w 6478679"/>
              <a:gd name="connsiteY4" fmla="*/ 1070523 h 1074258"/>
              <a:gd name="connsiteX0" fmla="*/ 0 w 6700425"/>
              <a:gd name="connsiteY0" fmla="*/ 1065820 h 1074258"/>
              <a:gd name="connsiteX1" fmla="*/ 1616315 w 6700425"/>
              <a:gd name="connsiteY1" fmla="*/ 2 h 1074258"/>
              <a:gd name="connsiteX2" fmla="*/ 3310671 w 6700425"/>
              <a:gd name="connsiteY2" fmla="*/ 1074235 h 1074258"/>
              <a:gd name="connsiteX3" fmla="*/ 4974720 w 6700425"/>
              <a:gd name="connsiteY3" fmla="*/ 1924 h 1074258"/>
              <a:gd name="connsiteX4" fmla="*/ 6700425 w 6700425"/>
              <a:gd name="connsiteY4" fmla="*/ 1038717 h 1074258"/>
              <a:gd name="connsiteX0" fmla="*/ 0 w 6700425"/>
              <a:gd name="connsiteY0" fmla="*/ 1127507 h 1135945"/>
              <a:gd name="connsiteX1" fmla="*/ 1616315 w 6700425"/>
              <a:gd name="connsiteY1" fmla="*/ 61689 h 1135945"/>
              <a:gd name="connsiteX2" fmla="*/ 3310671 w 6700425"/>
              <a:gd name="connsiteY2" fmla="*/ 1135922 h 1135945"/>
              <a:gd name="connsiteX3" fmla="*/ 5034421 w 6700425"/>
              <a:gd name="connsiteY3" fmla="*/ 0 h 1135945"/>
              <a:gd name="connsiteX4" fmla="*/ 6700425 w 6700425"/>
              <a:gd name="connsiteY4" fmla="*/ 1100404 h 1135945"/>
              <a:gd name="connsiteX0" fmla="*/ 0 w 6700425"/>
              <a:gd name="connsiteY0" fmla="*/ 1127507 h 1135945"/>
              <a:gd name="connsiteX1" fmla="*/ 1616315 w 6700425"/>
              <a:gd name="connsiteY1" fmla="*/ 61689 h 1135945"/>
              <a:gd name="connsiteX2" fmla="*/ 3310671 w 6700425"/>
              <a:gd name="connsiteY2" fmla="*/ 1135922 h 1135945"/>
              <a:gd name="connsiteX3" fmla="*/ 5034421 w 6700425"/>
              <a:gd name="connsiteY3" fmla="*/ 0 h 1135945"/>
              <a:gd name="connsiteX4" fmla="*/ 6700425 w 6700425"/>
              <a:gd name="connsiteY4" fmla="*/ 1100404 h 1135945"/>
              <a:gd name="connsiteX0" fmla="*/ 0 w 6700425"/>
              <a:gd name="connsiteY0" fmla="*/ 1127507 h 1135945"/>
              <a:gd name="connsiteX1" fmla="*/ 1616315 w 6700425"/>
              <a:gd name="connsiteY1" fmla="*/ 61689 h 1135945"/>
              <a:gd name="connsiteX2" fmla="*/ 3310671 w 6700425"/>
              <a:gd name="connsiteY2" fmla="*/ 1135922 h 1135945"/>
              <a:gd name="connsiteX3" fmla="*/ 5034421 w 6700425"/>
              <a:gd name="connsiteY3" fmla="*/ 0 h 1135945"/>
              <a:gd name="connsiteX4" fmla="*/ 6700425 w 6700425"/>
              <a:gd name="connsiteY4" fmla="*/ 1100404 h 1135945"/>
              <a:gd name="connsiteX0" fmla="*/ 0 w 6700425"/>
              <a:gd name="connsiteY0" fmla="*/ 1127507 h 1135945"/>
              <a:gd name="connsiteX1" fmla="*/ 1616315 w 6700425"/>
              <a:gd name="connsiteY1" fmla="*/ 61689 h 1135945"/>
              <a:gd name="connsiteX2" fmla="*/ 3310671 w 6700425"/>
              <a:gd name="connsiteY2" fmla="*/ 1135922 h 1135945"/>
              <a:gd name="connsiteX3" fmla="*/ 5034421 w 6700425"/>
              <a:gd name="connsiteY3" fmla="*/ 0 h 1135945"/>
              <a:gd name="connsiteX4" fmla="*/ 6700425 w 6700425"/>
              <a:gd name="connsiteY4" fmla="*/ 1100404 h 1135945"/>
              <a:gd name="connsiteX0" fmla="*/ 0 w 6700425"/>
              <a:gd name="connsiteY0" fmla="*/ 1127507 h 1135922"/>
              <a:gd name="connsiteX1" fmla="*/ 1616315 w 6700425"/>
              <a:gd name="connsiteY1" fmla="*/ 61689 h 1135922"/>
              <a:gd name="connsiteX2" fmla="*/ 3310671 w 6700425"/>
              <a:gd name="connsiteY2" fmla="*/ 1135922 h 1135922"/>
              <a:gd name="connsiteX3" fmla="*/ 5034421 w 6700425"/>
              <a:gd name="connsiteY3" fmla="*/ 0 h 1135922"/>
              <a:gd name="connsiteX4" fmla="*/ 6700425 w 6700425"/>
              <a:gd name="connsiteY4" fmla="*/ 1100404 h 1135922"/>
              <a:gd name="connsiteX0" fmla="*/ 0 w 6700425"/>
              <a:gd name="connsiteY0" fmla="*/ 1127509 h 1135924"/>
              <a:gd name="connsiteX1" fmla="*/ 1616315 w 6700425"/>
              <a:gd name="connsiteY1" fmla="*/ 61691 h 1135924"/>
              <a:gd name="connsiteX2" fmla="*/ 3310671 w 6700425"/>
              <a:gd name="connsiteY2" fmla="*/ 1135924 h 1135924"/>
              <a:gd name="connsiteX3" fmla="*/ 5034421 w 6700425"/>
              <a:gd name="connsiteY3" fmla="*/ 2 h 1135924"/>
              <a:gd name="connsiteX4" fmla="*/ 6700425 w 6700425"/>
              <a:gd name="connsiteY4" fmla="*/ 1100406 h 1135924"/>
              <a:gd name="connsiteX0" fmla="*/ 0 w 6700425"/>
              <a:gd name="connsiteY0" fmla="*/ 1127509 h 1135924"/>
              <a:gd name="connsiteX1" fmla="*/ 1616315 w 6700425"/>
              <a:gd name="connsiteY1" fmla="*/ 61691 h 1135924"/>
              <a:gd name="connsiteX2" fmla="*/ 3310671 w 6700425"/>
              <a:gd name="connsiteY2" fmla="*/ 1135924 h 1135924"/>
              <a:gd name="connsiteX3" fmla="*/ 5034421 w 6700425"/>
              <a:gd name="connsiteY3" fmla="*/ 2 h 1135924"/>
              <a:gd name="connsiteX4" fmla="*/ 6700425 w 6700425"/>
              <a:gd name="connsiteY4" fmla="*/ 1100406 h 1135924"/>
              <a:gd name="connsiteX0" fmla="*/ 0 w 6700425"/>
              <a:gd name="connsiteY0" fmla="*/ 1127509 h 1135924"/>
              <a:gd name="connsiteX1" fmla="*/ 1616315 w 6700425"/>
              <a:gd name="connsiteY1" fmla="*/ 61691 h 1135924"/>
              <a:gd name="connsiteX2" fmla="*/ 3310671 w 6700425"/>
              <a:gd name="connsiteY2" fmla="*/ 1135924 h 1135924"/>
              <a:gd name="connsiteX3" fmla="*/ 5034421 w 6700425"/>
              <a:gd name="connsiteY3" fmla="*/ 2 h 1135924"/>
              <a:gd name="connsiteX4" fmla="*/ 6700425 w 6700425"/>
              <a:gd name="connsiteY4" fmla="*/ 1072905 h 1135924"/>
              <a:gd name="connsiteX0" fmla="*/ 0 w 6715173"/>
              <a:gd name="connsiteY0" fmla="*/ 1127509 h 1135924"/>
              <a:gd name="connsiteX1" fmla="*/ 1616315 w 6715173"/>
              <a:gd name="connsiteY1" fmla="*/ 61691 h 1135924"/>
              <a:gd name="connsiteX2" fmla="*/ 3310671 w 6715173"/>
              <a:gd name="connsiteY2" fmla="*/ 1135924 h 1135924"/>
              <a:gd name="connsiteX3" fmla="*/ 5034421 w 6715173"/>
              <a:gd name="connsiteY3" fmla="*/ 2 h 1135924"/>
              <a:gd name="connsiteX4" fmla="*/ 6715173 w 6715173"/>
              <a:gd name="connsiteY4" fmla="*/ 1059155 h 113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5173" h="1135924">
                <a:moveTo>
                  <a:pt x="0" y="1127509"/>
                </a:moveTo>
                <a:cubicBezTo>
                  <a:pt x="507007" y="1133134"/>
                  <a:pt x="1064537" y="60289"/>
                  <a:pt x="1616315" y="61691"/>
                </a:cubicBezTo>
                <a:cubicBezTo>
                  <a:pt x="2168093" y="63093"/>
                  <a:pt x="2778719" y="1127987"/>
                  <a:pt x="3310671" y="1135924"/>
                </a:cubicBezTo>
                <a:cubicBezTo>
                  <a:pt x="3866607" y="1117437"/>
                  <a:pt x="4488155" y="10816"/>
                  <a:pt x="5034421" y="2"/>
                </a:cubicBezTo>
                <a:cubicBezTo>
                  <a:pt x="5562285" y="-1785"/>
                  <a:pt x="6713956" y="1071307"/>
                  <a:pt x="6715173" y="1059155"/>
                </a:cubicBezTo>
              </a:path>
            </a:pathLst>
          </a:cu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TextBox 6"/>
          <p:cNvSpPr txBox="1">
            <a:spLocks noChangeArrowheads="1"/>
          </p:cNvSpPr>
          <p:nvPr userDrawn="1"/>
        </p:nvSpPr>
        <p:spPr bwMode="auto">
          <a:xfrm>
            <a:off x="476362" y="1903967"/>
            <a:ext cx="17913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smtClean="0">
                <a:latin typeface="微软雅黑" pitchFamily="34" charset="-122"/>
                <a:ea typeface="微软雅黑" pitchFamily="34" charset="-122"/>
              </a:rPr>
              <a:t>年度工作概述</a:t>
            </a:r>
            <a:endParaRPr lang="zh-CN" altLang="en-US" sz="2000" b="1" dirty="0">
              <a:latin typeface="微软雅黑" pitchFamily="34" charset="-122"/>
              <a:ea typeface="微软雅黑" pitchFamily="34" charset="-122"/>
            </a:endParaRPr>
          </a:p>
        </p:txBody>
      </p:sp>
      <p:sp>
        <p:nvSpPr>
          <p:cNvPr id="7" name="TextBox 6"/>
          <p:cNvSpPr txBox="1">
            <a:spLocks noChangeArrowheads="1"/>
          </p:cNvSpPr>
          <p:nvPr userDrawn="1"/>
        </p:nvSpPr>
        <p:spPr bwMode="auto">
          <a:xfrm>
            <a:off x="2060538" y="2904191"/>
            <a:ext cx="17913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smtClean="0">
                <a:latin typeface="微软雅黑" pitchFamily="34" charset="-122"/>
                <a:ea typeface="微软雅黑" pitchFamily="34" charset="-122"/>
              </a:rPr>
              <a:t>工作完成情况</a:t>
            </a:r>
            <a:endParaRPr lang="zh-CN" altLang="en-US" sz="2000" b="1" dirty="0">
              <a:latin typeface="微软雅黑" pitchFamily="34" charset="-122"/>
              <a:ea typeface="微软雅黑" pitchFamily="34" charset="-122"/>
            </a:endParaRPr>
          </a:p>
        </p:txBody>
      </p:sp>
      <p:sp>
        <p:nvSpPr>
          <p:cNvPr id="8" name="TextBox 6"/>
          <p:cNvSpPr txBox="1">
            <a:spLocks noChangeArrowheads="1"/>
          </p:cNvSpPr>
          <p:nvPr userDrawn="1"/>
        </p:nvSpPr>
        <p:spPr bwMode="auto">
          <a:xfrm>
            <a:off x="3658326" y="1901113"/>
            <a:ext cx="17913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smtClean="0">
                <a:latin typeface="微软雅黑" pitchFamily="34" charset="-122"/>
                <a:ea typeface="微软雅黑" pitchFamily="34" charset="-122"/>
              </a:rPr>
              <a:t>成功项目展示</a:t>
            </a:r>
            <a:endParaRPr lang="zh-CN" altLang="en-US" sz="2000" b="1" dirty="0">
              <a:latin typeface="微软雅黑" pitchFamily="34" charset="-122"/>
              <a:ea typeface="微软雅黑" pitchFamily="34" charset="-122"/>
            </a:endParaRPr>
          </a:p>
        </p:txBody>
      </p:sp>
      <p:sp>
        <p:nvSpPr>
          <p:cNvPr id="9" name="TextBox 8"/>
          <p:cNvSpPr txBox="1">
            <a:spLocks noChangeArrowheads="1"/>
          </p:cNvSpPr>
          <p:nvPr userDrawn="1"/>
        </p:nvSpPr>
        <p:spPr bwMode="auto">
          <a:xfrm>
            <a:off x="5220072" y="2918132"/>
            <a:ext cx="17913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algn="ctr"/>
            <a:r>
              <a:rPr lang="zh-CN" altLang="en-US" sz="2000" b="1" dirty="0" smtClean="0">
                <a:latin typeface="微软雅黑" pitchFamily="34" charset="-122"/>
                <a:ea typeface="微软雅黑" pitchFamily="34" charset="-122"/>
              </a:rPr>
              <a:t>工作不足之处</a:t>
            </a:r>
            <a:endParaRPr lang="zh-CN" sz="2000" b="1" dirty="0">
              <a:latin typeface="微软雅黑" pitchFamily="34" charset="-122"/>
              <a:ea typeface="微软雅黑" pitchFamily="34" charset="-122"/>
            </a:endParaRPr>
          </a:p>
        </p:txBody>
      </p:sp>
      <p:grpSp>
        <p:nvGrpSpPr>
          <p:cNvPr id="10" name="组合 9"/>
          <p:cNvGrpSpPr/>
          <p:nvPr userDrawn="1"/>
        </p:nvGrpSpPr>
        <p:grpSpPr>
          <a:xfrm>
            <a:off x="862349" y="2676127"/>
            <a:ext cx="1047751" cy="1047751"/>
            <a:chOff x="1008115" y="2542722"/>
            <a:chExt cx="1360493" cy="1360493"/>
          </a:xfrm>
        </p:grpSpPr>
        <p:grpSp>
          <p:nvGrpSpPr>
            <p:cNvPr id="11" name="组合 10"/>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12" name="TextBox 11"/>
            <p:cNvSpPr txBox="1"/>
            <p:nvPr/>
          </p:nvSpPr>
          <p:spPr>
            <a:xfrm>
              <a:off x="1351287" y="2797030"/>
              <a:ext cx="649839" cy="919182"/>
            </a:xfrm>
            <a:prstGeom prst="rect">
              <a:avLst/>
            </a:prstGeom>
            <a:noFill/>
          </p:spPr>
          <p:txBody>
            <a:bodyPr wrap="none" rtlCol="0">
              <a:spAutoFit/>
            </a:bodyPr>
            <a:lstStyle/>
            <a:p>
              <a:pPr algn="ctr"/>
              <a:r>
                <a:rPr lang="en-US" altLang="zh-CN" sz="4000" b="1" dirty="0" smtClean="0">
                  <a:solidFill>
                    <a:srgbClr val="002060"/>
                  </a:solidFill>
                  <a:latin typeface="微软雅黑" pitchFamily="34" charset="-122"/>
                  <a:ea typeface="造字工房劲黑（非商用）常规体" pitchFamily="50" charset="-122"/>
                </a:rPr>
                <a:t>1</a:t>
              </a:r>
              <a:endParaRPr lang="zh-CN" altLang="en-US" sz="4000" b="1" dirty="0">
                <a:solidFill>
                  <a:srgbClr val="002060"/>
                </a:solidFill>
                <a:latin typeface="微软雅黑" pitchFamily="34" charset="-122"/>
                <a:ea typeface="造字工房劲黑（非商用）常规体" pitchFamily="50" charset="-122"/>
              </a:endParaRPr>
            </a:p>
          </p:txBody>
        </p:sp>
      </p:grpSp>
      <p:grpSp>
        <p:nvGrpSpPr>
          <p:cNvPr id="15" name="组合 14"/>
          <p:cNvGrpSpPr/>
          <p:nvPr userDrawn="1"/>
        </p:nvGrpSpPr>
        <p:grpSpPr>
          <a:xfrm>
            <a:off x="3998332" y="2647118"/>
            <a:ext cx="1047751" cy="1047751"/>
            <a:chOff x="4770261" y="2542722"/>
            <a:chExt cx="1360493" cy="1360493"/>
          </a:xfrm>
        </p:grpSpPr>
        <p:grpSp>
          <p:nvGrpSpPr>
            <p:cNvPr id="16" name="组合 15"/>
            <p:cNvGrpSpPr/>
            <p:nvPr/>
          </p:nvGrpSpPr>
          <p:grpSpPr>
            <a:xfrm>
              <a:off x="4770261" y="2542722"/>
              <a:ext cx="1360493" cy="1360493"/>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17" name="TextBox 16"/>
            <p:cNvSpPr txBox="1"/>
            <p:nvPr/>
          </p:nvSpPr>
          <p:spPr>
            <a:xfrm>
              <a:off x="5124493" y="2780033"/>
              <a:ext cx="649839" cy="919182"/>
            </a:xfrm>
            <a:prstGeom prst="rect">
              <a:avLst/>
            </a:prstGeom>
            <a:noFill/>
          </p:spPr>
          <p:txBody>
            <a:bodyPr wrap="none" rtlCol="0">
              <a:spAutoFit/>
            </a:bodyPr>
            <a:lstStyle/>
            <a:p>
              <a:pPr algn="ctr"/>
              <a:r>
                <a:rPr lang="en-US" altLang="zh-CN" sz="4000" b="1" dirty="0" smtClean="0">
                  <a:solidFill>
                    <a:srgbClr val="002060"/>
                  </a:solidFill>
                  <a:latin typeface="微软雅黑" pitchFamily="34" charset="-122"/>
                  <a:ea typeface="造字工房劲黑（非商用）常规体" pitchFamily="50" charset="-122"/>
                </a:rPr>
                <a:t>3</a:t>
              </a:r>
              <a:endParaRPr lang="zh-CN" altLang="en-US" sz="4000" b="1" dirty="0">
                <a:solidFill>
                  <a:srgbClr val="002060"/>
                </a:solidFill>
                <a:latin typeface="微软雅黑" pitchFamily="34" charset="-122"/>
                <a:ea typeface="造字工房劲黑（非商用）常规体" pitchFamily="50" charset="-122"/>
              </a:endParaRPr>
            </a:p>
          </p:txBody>
        </p:sp>
      </p:grpSp>
      <p:grpSp>
        <p:nvGrpSpPr>
          <p:cNvPr id="20" name="组合 19"/>
          <p:cNvGrpSpPr/>
          <p:nvPr userDrawn="1"/>
        </p:nvGrpSpPr>
        <p:grpSpPr>
          <a:xfrm>
            <a:off x="2398370" y="1648195"/>
            <a:ext cx="1047751" cy="1047751"/>
            <a:chOff x="2889188" y="1494971"/>
            <a:chExt cx="1360493" cy="1360493"/>
          </a:xfrm>
        </p:grpSpPr>
        <p:grpSp>
          <p:nvGrpSpPr>
            <p:cNvPr id="21" name="组合 20"/>
            <p:cNvGrpSpPr/>
            <p:nvPr/>
          </p:nvGrpSpPr>
          <p:grpSpPr>
            <a:xfrm>
              <a:off x="2889188" y="1494971"/>
              <a:ext cx="1360493" cy="1360493"/>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24" name="椭圆 2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22" name="TextBox 21"/>
            <p:cNvSpPr txBox="1"/>
            <p:nvPr/>
          </p:nvSpPr>
          <p:spPr>
            <a:xfrm>
              <a:off x="3243268" y="1759181"/>
              <a:ext cx="649839" cy="919182"/>
            </a:xfrm>
            <a:prstGeom prst="rect">
              <a:avLst/>
            </a:prstGeom>
            <a:noFill/>
          </p:spPr>
          <p:txBody>
            <a:bodyPr wrap="none" rtlCol="0">
              <a:spAutoFit/>
            </a:bodyPr>
            <a:lstStyle/>
            <a:p>
              <a:pPr algn="ctr"/>
              <a:r>
                <a:rPr lang="en-US" altLang="zh-CN" sz="4000" b="1" dirty="0" smtClean="0">
                  <a:solidFill>
                    <a:srgbClr val="002060"/>
                  </a:solidFill>
                  <a:latin typeface="微软雅黑" pitchFamily="34" charset="-122"/>
                  <a:ea typeface="造字工房劲黑（非商用）常规体" pitchFamily="50" charset="-122"/>
                </a:rPr>
                <a:t>2</a:t>
              </a:r>
              <a:endParaRPr lang="zh-CN" altLang="en-US" sz="4000" b="1" dirty="0">
                <a:solidFill>
                  <a:srgbClr val="002060"/>
                </a:solidFill>
                <a:latin typeface="微软雅黑" pitchFamily="34" charset="-122"/>
                <a:ea typeface="造字工房劲黑（非商用）常规体" pitchFamily="50" charset="-122"/>
              </a:endParaRPr>
            </a:p>
          </p:txBody>
        </p:sp>
      </p:grpSp>
      <p:grpSp>
        <p:nvGrpSpPr>
          <p:cNvPr id="25" name="组合 24"/>
          <p:cNvGrpSpPr/>
          <p:nvPr userDrawn="1"/>
        </p:nvGrpSpPr>
        <p:grpSpPr>
          <a:xfrm>
            <a:off x="5582508" y="1561903"/>
            <a:ext cx="1047751" cy="1047751"/>
            <a:chOff x="6651335" y="1494971"/>
            <a:chExt cx="1360493" cy="1360493"/>
          </a:xfrm>
        </p:grpSpPr>
        <p:grpSp>
          <p:nvGrpSpPr>
            <p:cNvPr id="26" name="组合 25"/>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27" name="TextBox 26"/>
            <p:cNvSpPr txBox="1"/>
            <p:nvPr/>
          </p:nvSpPr>
          <p:spPr>
            <a:xfrm>
              <a:off x="6980723" y="1724166"/>
              <a:ext cx="649839" cy="919182"/>
            </a:xfrm>
            <a:prstGeom prst="rect">
              <a:avLst/>
            </a:prstGeom>
            <a:noFill/>
          </p:spPr>
          <p:txBody>
            <a:bodyPr wrap="none" rtlCol="0">
              <a:spAutoFit/>
            </a:bodyPr>
            <a:lstStyle/>
            <a:p>
              <a:pPr algn="ctr"/>
              <a:r>
                <a:rPr lang="en-US" altLang="zh-CN" sz="4000" b="1" dirty="0" smtClean="0">
                  <a:solidFill>
                    <a:srgbClr val="002060"/>
                  </a:solidFill>
                  <a:latin typeface="微软雅黑" pitchFamily="34" charset="-122"/>
                  <a:ea typeface="造字工房劲黑（非商用）常规体" pitchFamily="50" charset="-122"/>
                </a:rPr>
                <a:t>4</a:t>
              </a:r>
              <a:endParaRPr lang="zh-CN" altLang="en-US" sz="4000" b="1" dirty="0">
                <a:solidFill>
                  <a:srgbClr val="002060"/>
                </a:solidFill>
                <a:latin typeface="微软雅黑" pitchFamily="34" charset="-122"/>
                <a:ea typeface="造字工房劲黑（非商用）常规体" pitchFamily="50" charset="-122"/>
              </a:endParaRPr>
            </a:p>
          </p:txBody>
        </p:sp>
      </p:grpSp>
      <p:grpSp>
        <p:nvGrpSpPr>
          <p:cNvPr id="30" name="组合 29"/>
          <p:cNvGrpSpPr/>
          <p:nvPr userDrawn="1"/>
        </p:nvGrpSpPr>
        <p:grpSpPr>
          <a:xfrm>
            <a:off x="7120313" y="2635778"/>
            <a:ext cx="1047751" cy="1047751"/>
            <a:chOff x="6651335" y="1494971"/>
            <a:chExt cx="1360493" cy="1360493"/>
          </a:xfrm>
        </p:grpSpPr>
        <p:grpSp>
          <p:nvGrpSpPr>
            <p:cNvPr id="31" name="组合 30"/>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34" name="椭圆 3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grpSp>
        <p:sp>
          <p:nvSpPr>
            <p:cNvPr id="32" name="TextBox 31"/>
            <p:cNvSpPr txBox="1"/>
            <p:nvPr/>
          </p:nvSpPr>
          <p:spPr>
            <a:xfrm>
              <a:off x="7011696" y="1738356"/>
              <a:ext cx="649839" cy="919182"/>
            </a:xfrm>
            <a:prstGeom prst="rect">
              <a:avLst/>
            </a:prstGeom>
            <a:noFill/>
          </p:spPr>
          <p:txBody>
            <a:bodyPr wrap="none" rtlCol="0">
              <a:spAutoFit/>
            </a:bodyPr>
            <a:lstStyle/>
            <a:p>
              <a:pPr algn="ctr"/>
              <a:r>
                <a:rPr lang="en-US" altLang="zh-CN" sz="4000" b="1" dirty="0" smtClean="0">
                  <a:solidFill>
                    <a:srgbClr val="002060"/>
                  </a:solidFill>
                  <a:latin typeface="微软雅黑" pitchFamily="34" charset="-122"/>
                  <a:ea typeface="造字工房劲黑（非商用）常规体" pitchFamily="50" charset="-122"/>
                </a:rPr>
                <a:t>5</a:t>
              </a:r>
            </a:p>
          </p:txBody>
        </p:sp>
      </p:grpSp>
      <p:sp>
        <p:nvSpPr>
          <p:cNvPr id="35" name="TextBox 34"/>
          <p:cNvSpPr txBox="1">
            <a:spLocks noChangeArrowheads="1"/>
          </p:cNvSpPr>
          <p:nvPr userDrawn="1"/>
        </p:nvSpPr>
        <p:spPr bwMode="auto">
          <a:xfrm>
            <a:off x="6732240" y="1883608"/>
            <a:ext cx="17913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marL="0" lvl="1" algn="ctr"/>
            <a:r>
              <a:rPr lang="zh-CN" altLang="en-US" sz="2000" b="1" dirty="0" smtClean="0">
                <a:latin typeface="微软雅黑" pitchFamily="34" charset="-122"/>
                <a:ea typeface="微软雅黑" pitchFamily="34" charset="-122"/>
              </a:rPr>
              <a:t>明年工作计划</a:t>
            </a:r>
            <a:endParaRPr lang="zh-CN" altLang="en-US" sz="2000" b="1" dirty="0">
              <a:latin typeface="微软雅黑" pitchFamily="34" charset="-122"/>
              <a:ea typeface="微软雅黑" pitchFamily="34" charset="-122"/>
            </a:endParaRPr>
          </a:p>
        </p:txBody>
      </p:sp>
    </p:spTree>
    <p:extLst>
      <p:ext uri="{BB962C8B-B14F-4D97-AF65-F5344CB8AC3E}">
        <p14:creationId xmlns="" xmlns:p14="http://schemas.microsoft.com/office/powerpoint/2010/main" val="642083222"/>
      </p:ext>
    </p:extLst>
  </p:cSld>
  <p:clrMapOvr>
    <a:masterClrMapping/>
  </p:clrMapOvr>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2000"/>
                                        <p:tgtEl>
                                          <p:spTgt spid="4"/>
                                        </p:tgtEl>
                                      </p:cBhvr>
                                    </p:animEffect>
                                  </p:childTnLst>
                                </p:cTn>
                              </p:par>
                              <p:par>
                                <p:cTn id="14" presetID="53" presetClass="entr" presetSubtype="16" fill="hold" nodeType="withEffect">
                                  <p:stCondLst>
                                    <p:cond delay="30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fltVal val="0"/>
                                          </p:val>
                                        </p:tav>
                                        <p:tav tm="100000">
                                          <p:val>
                                            <p:strVal val="#ppt_w"/>
                                          </p:val>
                                        </p:tav>
                                      </p:tavLst>
                                    </p:anim>
                                    <p:anim calcmode="lin" valueType="num">
                                      <p:cBhvr>
                                        <p:cTn id="17" dur="500" fill="hold"/>
                                        <p:tgtEl>
                                          <p:spTgt spid="20"/>
                                        </p:tgtEl>
                                        <p:attrNameLst>
                                          <p:attrName>ppt_h</p:attrName>
                                        </p:attrNameLst>
                                      </p:cBhvr>
                                      <p:tavLst>
                                        <p:tav tm="0">
                                          <p:val>
                                            <p:fltVal val="0"/>
                                          </p:val>
                                        </p:tav>
                                        <p:tav tm="100000">
                                          <p:val>
                                            <p:strVal val="#ppt_h"/>
                                          </p:val>
                                        </p:tav>
                                      </p:tavLst>
                                    </p:anim>
                                    <p:animEffect transition="in" filter="fade">
                                      <p:cBhvr>
                                        <p:cTn id="18" dur="500"/>
                                        <p:tgtEl>
                                          <p:spTgt spid="20"/>
                                        </p:tgtEl>
                                      </p:cBhvr>
                                    </p:animEffect>
                                  </p:childTnLst>
                                </p:cTn>
                              </p:par>
                              <p:par>
                                <p:cTn id="19" presetID="53" presetClass="entr" presetSubtype="16" fill="hold" nodeType="withEffect">
                                  <p:stCondLst>
                                    <p:cond delay="90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par>
                                <p:cTn id="24" presetID="53" presetClass="entr" presetSubtype="16" fill="hold" nodeType="withEffect">
                                  <p:stCondLst>
                                    <p:cond delay="1400"/>
                                  </p:stCondLst>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ppt_w</p:attrName>
                                        </p:attrNameLst>
                                      </p:cBhvr>
                                      <p:tavLst>
                                        <p:tav tm="0">
                                          <p:val>
                                            <p:fltVal val="0"/>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animEffect transition="in" filter="fade">
                                      <p:cBhvr>
                                        <p:cTn id="28" dur="500"/>
                                        <p:tgtEl>
                                          <p:spTgt spid="25"/>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80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140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190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1000"/>
                                        <p:tgtEl>
                                          <p:spTgt spid="9"/>
                                        </p:tgtEl>
                                      </p:cBhvr>
                                    </p:animEffect>
                                    <p:anim calcmode="lin" valueType="num">
                                      <p:cBhvr>
                                        <p:cTn id="47" dur="1000" fill="hold"/>
                                        <p:tgtEl>
                                          <p:spTgt spid="9"/>
                                        </p:tgtEl>
                                        <p:attrNameLst>
                                          <p:attrName>ppt_x</p:attrName>
                                        </p:attrNameLst>
                                      </p:cBhvr>
                                      <p:tavLst>
                                        <p:tav tm="0">
                                          <p:val>
                                            <p:strVal val="#ppt_x"/>
                                          </p:val>
                                        </p:tav>
                                        <p:tav tm="100000">
                                          <p:val>
                                            <p:strVal val="#ppt_x"/>
                                          </p:val>
                                        </p:tav>
                                      </p:tavLst>
                                    </p:anim>
                                    <p:anim calcmode="lin" valueType="num">
                                      <p:cBhvr>
                                        <p:cTn id="48" dur="1000" fill="hold"/>
                                        <p:tgtEl>
                                          <p:spTgt spid="9"/>
                                        </p:tgtEl>
                                        <p:attrNameLst>
                                          <p:attrName>ppt_y</p:attrName>
                                        </p:attrNameLst>
                                      </p:cBhvr>
                                      <p:tavLst>
                                        <p:tav tm="0">
                                          <p:val>
                                            <p:strVal val="#ppt_y-.1"/>
                                          </p:val>
                                        </p:tav>
                                        <p:tav tm="100000">
                                          <p:val>
                                            <p:strVal val="#ppt_y"/>
                                          </p:val>
                                        </p:tav>
                                      </p:tavLst>
                                    </p:anim>
                                  </p:childTnLst>
                                </p:cTn>
                              </p:par>
                              <p:par>
                                <p:cTn id="49" presetID="53" presetClass="entr" presetSubtype="16" fill="hold" nodeType="withEffect">
                                  <p:stCondLst>
                                    <p:cond delay="1400"/>
                                  </p:stCondLst>
                                  <p:childTnLst>
                                    <p:set>
                                      <p:cBhvr>
                                        <p:cTn id="50" dur="1" fill="hold">
                                          <p:stCondLst>
                                            <p:cond delay="0"/>
                                          </p:stCondLst>
                                        </p:cTn>
                                        <p:tgtEl>
                                          <p:spTgt spid="30"/>
                                        </p:tgtEl>
                                        <p:attrNameLst>
                                          <p:attrName>style.visibility</p:attrName>
                                        </p:attrNameLst>
                                      </p:cBhvr>
                                      <p:to>
                                        <p:strVal val="visible"/>
                                      </p:to>
                                    </p:set>
                                    <p:anim calcmode="lin" valueType="num">
                                      <p:cBhvr>
                                        <p:cTn id="51" dur="500" fill="hold"/>
                                        <p:tgtEl>
                                          <p:spTgt spid="30"/>
                                        </p:tgtEl>
                                        <p:attrNameLst>
                                          <p:attrName>ppt_w</p:attrName>
                                        </p:attrNameLst>
                                      </p:cBhvr>
                                      <p:tavLst>
                                        <p:tav tm="0">
                                          <p:val>
                                            <p:fltVal val="0"/>
                                          </p:val>
                                        </p:tav>
                                        <p:tav tm="100000">
                                          <p:val>
                                            <p:strVal val="#ppt_w"/>
                                          </p:val>
                                        </p:tav>
                                      </p:tavLst>
                                    </p:anim>
                                    <p:anim calcmode="lin" valueType="num">
                                      <p:cBhvr>
                                        <p:cTn id="52" dur="500" fill="hold"/>
                                        <p:tgtEl>
                                          <p:spTgt spid="30"/>
                                        </p:tgtEl>
                                        <p:attrNameLst>
                                          <p:attrName>ppt_h</p:attrName>
                                        </p:attrNameLst>
                                      </p:cBhvr>
                                      <p:tavLst>
                                        <p:tav tm="0">
                                          <p:val>
                                            <p:fltVal val="0"/>
                                          </p:val>
                                        </p:tav>
                                        <p:tav tm="100000">
                                          <p:val>
                                            <p:strVal val="#ppt_h"/>
                                          </p:val>
                                        </p:tav>
                                      </p:tavLst>
                                    </p:anim>
                                    <p:animEffect transition="in" filter="fade">
                                      <p:cBhvr>
                                        <p:cTn id="53" dur="500"/>
                                        <p:tgtEl>
                                          <p:spTgt spid="30"/>
                                        </p:tgtEl>
                                      </p:cBhvr>
                                    </p:animEffect>
                                  </p:childTnLst>
                                </p:cTn>
                              </p:par>
                              <p:par>
                                <p:cTn id="54" presetID="47" presetClass="entr" presetSubtype="0" fill="hold" grpId="0" nodeType="withEffect">
                                  <p:stCondLst>
                                    <p:cond delay="190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1000"/>
                                        <p:tgtEl>
                                          <p:spTgt spid="35"/>
                                        </p:tgtEl>
                                      </p:cBhvr>
                                    </p:animEffect>
                                    <p:anim calcmode="lin" valueType="num">
                                      <p:cBhvr>
                                        <p:cTn id="57" dur="1000" fill="hold"/>
                                        <p:tgtEl>
                                          <p:spTgt spid="35"/>
                                        </p:tgtEl>
                                        <p:attrNameLst>
                                          <p:attrName>ppt_x</p:attrName>
                                        </p:attrNameLst>
                                      </p:cBhvr>
                                      <p:tavLst>
                                        <p:tav tm="0">
                                          <p:val>
                                            <p:strVal val="#ppt_x"/>
                                          </p:val>
                                        </p:tav>
                                        <p:tav tm="100000">
                                          <p:val>
                                            <p:strVal val="#ppt_x"/>
                                          </p:val>
                                        </p:tav>
                                      </p:tavLst>
                                    </p:anim>
                                    <p:anim calcmode="lin" valueType="num">
                                      <p:cBhvr>
                                        <p:cTn id="5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9" grpId="0"/>
      <p:bldP spid="35"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EF034AD-886E-413F-BC50-805DE060A8F0}" type="datetimeFigureOut">
              <a:rPr lang="zh-CN" altLang="en-US" smtClean="0"/>
              <a:pPr/>
              <a:t>2017-9-16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24E4344-0C31-4D7F-8C78-19815B1AC180}" type="slidenum">
              <a:rPr lang="zh-CN" altLang="en-US" smtClean="0"/>
              <a:pPr/>
              <a:t>‹#›</a:t>
            </a:fld>
            <a:endParaRPr lang="zh-CN" altLang="en-US"/>
          </a:p>
        </p:txBody>
      </p:sp>
    </p:spTree>
    <p:extLst>
      <p:ext uri="{BB962C8B-B14F-4D97-AF65-F5344CB8AC3E}">
        <p14:creationId xmlns="" xmlns:p14="http://schemas.microsoft.com/office/powerpoint/2010/main" val="42007477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24AF190-E6C3-4F71-9AD4-820770AEF1A8}" type="datetimeFigureOut">
              <a:rPr lang="zh-CN" altLang="en-US" smtClean="0"/>
              <a:pPr/>
              <a:t>2017-9-16</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5B5BF9F-75C6-42BD-8363-2F606FE0B601}" type="slidenum">
              <a:rPr lang="zh-CN" altLang="en-US" smtClean="0"/>
              <a:pPr/>
              <a:t>‹#›</a:t>
            </a:fld>
            <a:endParaRPr lang="zh-CN" altLang="en-US"/>
          </a:p>
        </p:txBody>
      </p:sp>
    </p:spTree>
    <p:extLst>
      <p:ext uri="{BB962C8B-B14F-4D97-AF65-F5344CB8AC3E}">
        <p14:creationId xmlns="" xmlns:p14="http://schemas.microsoft.com/office/powerpoint/2010/main" val="339281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4" r:id="rId5"/>
    <p:sldLayoutId id="2147483665" r:id="rId6"/>
    <p:sldLayoutId id="2147483666" r:id="rId7"/>
    <p:sldLayoutId id="2147483662" r:id="rId8"/>
    <p:sldLayoutId id="2147483667" r:id="rId9"/>
    <p:sldLayoutId id="2147483668" r:id="rId10"/>
  </p:sldLayoutIdLst>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0.xml"/><Relationship Id="rId1" Type="http://schemas.openxmlformats.org/officeDocument/2006/relationships/vide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media" Target="../media/audio1.wav"/></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16.xml"/><Relationship Id="rId7" Type="http://schemas.openxmlformats.org/officeDocument/2006/relationships/image" Target="../media/image23.jpe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25.png"/><Relationship Id="rId5" Type="http://schemas.microsoft.com/office/2007/relationships/hdphoto" Target="../media/hdphoto3.wdp"/></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4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19.png"/><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2.wdp"/><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xml"/><Relationship Id="rId1" Type="http://schemas.openxmlformats.org/officeDocument/2006/relationships/tags" Target="../tags/tag3.xml"/><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2.wdp"/><Relationship Id="rId2" Type="http://schemas.openxmlformats.org/officeDocument/2006/relationships/notesSlide" Target="../notesSlides/notesSlide59.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8.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14.jpeg"/><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7.png"/><Relationship Id="rId4" Type="http://schemas.microsoft.com/office/2007/relationships/hdphoto" Target="../media/hdphoto3.wdp"/></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32.jpeg"/><Relationship Id="rId5" Type="http://schemas.microsoft.com/office/2007/relationships/hdphoto" Target="../media/hdphoto3.wdp"/></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3.wdp"/></Relationships>
</file>

<file path=ppt/slides/_rels/slide6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11.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4952093"/>
            <a:ext cx="9666514" cy="191407"/>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7" name="两首“成功”.wav">
            <a:hlinkClick r:id="" action="ppaction://media"/>
          </p:cNvPr>
          <p:cNvPicPr>
            <a:picLocks noChangeAspect="1"/>
          </p:cNvPicPr>
          <p:nvPr>
            <a:videoFile r:link="rId1"/>
            <p:extLst>
              <p:ext uri="{DAA4B4D4-6D71-4841-9C94-3DE7FCFB9230}">
                <p14:media xmlns="" xmlns:p14="http://schemas.microsoft.com/office/powerpoint/2010/main" r:embed="rId4"/>
              </p:ext>
            </p:extLst>
          </p:nvPr>
        </p:nvPicPr>
        <p:blipFill>
          <a:blip r:embed="rId5" cstate="print"/>
          <a:stretch>
            <a:fillRect/>
          </a:stretch>
        </p:blipFill>
        <p:spPr>
          <a:xfrm>
            <a:off x="-865040" y="-1848550"/>
            <a:ext cx="609600" cy="609600"/>
          </a:xfrm>
          <a:prstGeom prst="rect">
            <a:avLst/>
          </a:prstGeom>
        </p:spPr>
      </p:pic>
      <p:grpSp>
        <p:nvGrpSpPr>
          <p:cNvPr id="2" name="组合 307"/>
          <p:cNvGrpSpPr/>
          <p:nvPr/>
        </p:nvGrpSpPr>
        <p:grpSpPr>
          <a:xfrm>
            <a:off x="6301313" y="1984511"/>
            <a:ext cx="2110569" cy="1870583"/>
            <a:chOff x="3047319" y="2392254"/>
            <a:chExt cx="3255222" cy="2885080"/>
          </a:xfrm>
          <a:solidFill>
            <a:schemeClr val="bg1">
              <a:lumMod val="95000"/>
            </a:schemeClr>
          </a:solidFill>
        </p:grpSpPr>
        <p:sp>
          <p:nvSpPr>
            <p:cNvPr id="309" name="Freeform 5"/>
            <p:cNvSpPr/>
            <p:nvPr/>
          </p:nvSpPr>
          <p:spPr bwMode="auto">
            <a:xfrm rot="10800000">
              <a:off x="3047319" y="2392254"/>
              <a:ext cx="3255222" cy="28850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solidFill>
                <a:schemeClr val="bg1"/>
              </a:solidFill>
            </a:ln>
            <a:effectLst>
              <a:innerShdw blurRad="152400" dist="63500" dir="27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sp>
          <p:nvSpPr>
            <p:cNvPr id="310" name="Freeform 5"/>
            <p:cNvSpPr/>
            <p:nvPr/>
          </p:nvSpPr>
          <p:spPr bwMode="auto">
            <a:xfrm rot="10800000">
              <a:off x="3248003" y="2549497"/>
              <a:ext cx="2867238" cy="254121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25400">
              <a:solidFill>
                <a:schemeClr val="bg1"/>
              </a:solidFill>
            </a:ln>
            <a:effectLst>
              <a:outerShdw blurRad="1016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311" name="Freeform 5"/>
          <p:cNvSpPr/>
          <p:nvPr/>
        </p:nvSpPr>
        <p:spPr bwMode="auto">
          <a:xfrm rot="10800000">
            <a:off x="4960888" y="2949492"/>
            <a:ext cx="1643369" cy="14565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gradFill flip="none" rotWithShape="1">
              <a:gsLst>
                <a:gs pos="100000">
                  <a:srgbClr val="B2B2B2"/>
                </a:gs>
                <a:gs pos="0">
                  <a:schemeClr val="bg1"/>
                </a:gs>
              </a:gsLst>
              <a:lin ang="2700000" scaled="1"/>
              <a:tileRect/>
            </a:gradFill>
          </a:ln>
          <a:effectLst>
            <a:innerShdw blurRad="114300" dist="50800" dir="2700000">
              <a:prstClr val="black">
                <a:alpha val="50000"/>
              </a:prstClr>
            </a:innerShdw>
          </a:effectLst>
        </p:spPr>
        <p:txBody>
          <a:bodyPr vert="horz" wrap="square" lIns="68580" tIns="34290" rIns="68580" bIns="34290" numCol="1" anchor="t" anchorCtr="0" compatLnSpc="1"/>
          <a:lstStyle/>
          <a:p>
            <a:endParaRPr lang="zh-CN" altLang="en-US">
              <a:solidFill>
                <a:prstClr val="black"/>
              </a:solidFill>
            </a:endParaRPr>
          </a:p>
        </p:txBody>
      </p:sp>
      <p:sp>
        <p:nvSpPr>
          <p:cNvPr id="312" name="Freeform 5"/>
          <p:cNvSpPr/>
          <p:nvPr/>
        </p:nvSpPr>
        <p:spPr bwMode="auto">
          <a:xfrm rot="10800000">
            <a:off x="5052936" y="3035220"/>
            <a:ext cx="1447498" cy="128290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25400">
            <a:solidFill>
              <a:schemeClr val="bg1"/>
            </a:solidFill>
          </a:ln>
          <a:effectLst>
            <a:outerShdw blurRad="76200" dist="38100" dir="2700000" algn="tl" rotWithShape="0">
              <a:prstClr val="black">
                <a:alpha val="40000"/>
              </a:prstClr>
            </a:outerShdw>
          </a:effectLst>
        </p:spPr>
        <p:txBody>
          <a:bodyPr vert="horz" wrap="square" lIns="68580" tIns="34290" rIns="68580" bIns="34290" numCol="1" anchor="t" anchorCtr="0" compatLnSpc="1"/>
          <a:lstStyle/>
          <a:p>
            <a:endParaRPr lang="zh-CN" altLang="en-US">
              <a:solidFill>
                <a:prstClr val="black"/>
              </a:solidFill>
            </a:endParaRPr>
          </a:p>
        </p:txBody>
      </p:sp>
      <p:grpSp>
        <p:nvGrpSpPr>
          <p:cNvPr id="3" name="组合 312"/>
          <p:cNvGrpSpPr/>
          <p:nvPr/>
        </p:nvGrpSpPr>
        <p:grpSpPr>
          <a:xfrm>
            <a:off x="6595367" y="442260"/>
            <a:ext cx="1643369" cy="1456507"/>
            <a:chOff x="3047319" y="2392254"/>
            <a:chExt cx="3255222" cy="2885080"/>
          </a:xfrm>
        </p:grpSpPr>
        <p:sp>
          <p:nvSpPr>
            <p:cNvPr id="314" name="Freeform 5"/>
            <p:cNvSpPr/>
            <p:nvPr/>
          </p:nvSpPr>
          <p:spPr bwMode="auto">
            <a:xfrm rot="10800000">
              <a:off x="3047319" y="2392254"/>
              <a:ext cx="3255222" cy="28850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gradFill flip="none" rotWithShape="1">
                <a:gsLst>
                  <a:gs pos="100000">
                    <a:srgbClr val="B2B2B2"/>
                  </a:gs>
                  <a:gs pos="0">
                    <a:schemeClr val="bg1"/>
                  </a:gs>
                </a:gsLst>
                <a:lin ang="2700000" scaled="1"/>
                <a:tileRect/>
              </a:gradFill>
            </a:ln>
            <a:effectLst>
              <a:innerShdw blurRad="114300" dist="50800" dir="27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sp>
          <p:nvSpPr>
            <p:cNvPr id="315" name="Freeform 5"/>
            <p:cNvSpPr/>
            <p:nvPr/>
          </p:nvSpPr>
          <p:spPr bwMode="auto">
            <a:xfrm rot="10800000">
              <a:off x="3228378" y="2550036"/>
              <a:ext cx="2867236" cy="25412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25400">
              <a:solidFill>
                <a:schemeClr val="bg1"/>
              </a:solidFill>
            </a:ln>
            <a:effectLst>
              <a:outerShdw blurRad="762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316" name="Freeform 5"/>
          <p:cNvSpPr/>
          <p:nvPr/>
        </p:nvSpPr>
        <p:spPr bwMode="auto">
          <a:xfrm rot="10800000">
            <a:off x="7961058" y="1532359"/>
            <a:ext cx="836233" cy="7411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gradFill flip="none" rotWithShape="1">
              <a:gsLst>
                <a:gs pos="100000">
                  <a:srgbClr val="B2B2B2"/>
                </a:gs>
                <a:gs pos="0">
                  <a:schemeClr val="bg1"/>
                </a:gs>
              </a:gsLst>
              <a:lin ang="2700000" scaled="1"/>
              <a:tileRect/>
            </a:gradFill>
          </a:ln>
          <a:effectLst>
            <a:innerShdw blurRad="63500" dist="25400" dir="2700000">
              <a:prstClr val="black">
                <a:alpha val="50000"/>
              </a:prstClr>
            </a:innerShdw>
          </a:effectLst>
        </p:spPr>
        <p:txBody>
          <a:bodyPr vert="horz" wrap="square" lIns="68580" tIns="34290" rIns="68580" bIns="34290" numCol="1" anchor="t" anchorCtr="0" compatLnSpc="1"/>
          <a:lstStyle/>
          <a:p>
            <a:endParaRPr lang="zh-CN" altLang="en-US">
              <a:solidFill>
                <a:prstClr val="black"/>
              </a:solidFill>
            </a:endParaRPr>
          </a:p>
        </p:txBody>
      </p:sp>
      <p:sp>
        <p:nvSpPr>
          <p:cNvPr id="317" name="Freeform 5"/>
          <p:cNvSpPr/>
          <p:nvPr/>
        </p:nvSpPr>
        <p:spPr bwMode="auto">
          <a:xfrm rot="10800000">
            <a:off x="8044372" y="1601460"/>
            <a:ext cx="669603" cy="59346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solidFill>
              <a:schemeClr val="bg1"/>
            </a:solidFill>
          </a:ln>
          <a:effectLst>
            <a:outerShdw blurRad="38100" dist="25400" dir="2700000" algn="tl" rotWithShape="0">
              <a:prstClr val="black">
                <a:alpha val="34000"/>
              </a:prstClr>
            </a:outerShdw>
          </a:effectLst>
        </p:spPr>
        <p:txBody>
          <a:bodyPr vert="horz" wrap="square" lIns="68580" tIns="34290" rIns="68580" bIns="34290" numCol="1" anchor="t" anchorCtr="0" compatLnSpc="1"/>
          <a:lstStyle/>
          <a:p>
            <a:endParaRPr lang="zh-CN" altLang="en-US">
              <a:solidFill>
                <a:prstClr val="black"/>
              </a:solidFill>
            </a:endParaRPr>
          </a:p>
        </p:txBody>
      </p:sp>
      <p:sp>
        <p:nvSpPr>
          <p:cNvPr id="318" name="Freeform 5"/>
          <p:cNvSpPr/>
          <p:nvPr/>
        </p:nvSpPr>
        <p:spPr bwMode="auto">
          <a:xfrm rot="10800000">
            <a:off x="5736359" y="1309933"/>
            <a:ext cx="1080498" cy="95763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gradFill flip="none" rotWithShape="1">
              <a:gsLst>
                <a:gs pos="100000">
                  <a:srgbClr val="B2B2B2"/>
                </a:gs>
                <a:gs pos="0">
                  <a:schemeClr val="bg1"/>
                </a:gs>
              </a:gsLst>
              <a:lin ang="2700000" scaled="1"/>
              <a:tileRect/>
            </a:gradFill>
          </a:ln>
          <a:effectLst>
            <a:innerShdw blurRad="101600" dist="38100" dir="2700000">
              <a:prstClr val="black">
                <a:alpha val="50000"/>
              </a:prstClr>
            </a:innerShdw>
          </a:effectLst>
        </p:spPr>
        <p:txBody>
          <a:bodyPr vert="horz" wrap="square" lIns="68580" tIns="34290" rIns="68580" bIns="34290" numCol="1" anchor="t" anchorCtr="0" compatLnSpc="1"/>
          <a:lstStyle/>
          <a:p>
            <a:endParaRPr lang="zh-CN" altLang="en-US">
              <a:solidFill>
                <a:prstClr val="black"/>
              </a:solidFill>
            </a:endParaRPr>
          </a:p>
        </p:txBody>
      </p:sp>
      <p:sp>
        <p:nvSpPr>
          <p:cNvPr id="319" name="Freeform 5"/>
          <p:cNvSpPr/>
          <p:nvPr/>
        </p:nvSpPr>
        <p:spPr bwMode="auto">
          <a:xfrm rot="10800000">
            <a:off x="5821963" y="1389748"/>
            <a:ext cx="908477" cy="80517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solidFill>
              <a:schemeClr val="bg1"/>
            </a:solidFill>
          </a:ln>
          <a:effectLst>
            <a:outerShdw blurRad="63500" dist="25400" dir="2700000" algn="tl" rotWithShape="0">
              <a:prstClr val="black">
                <a:alpha val="40000"/>
              </a:prstClr>
            </a:outerShdw>
          </a:effectLst>
        </p:spPr>
        <p:txBody>
          <a:bodyPr vert="horz" wrap="square" lIns="68580" tIns="34290" rIns="68580" bIns="34290" numCol="1" anchor="t" anchorCtr="0" compatLnSpc="1"/>
          <a:lstStyle/>
          <a:p>
            <a:endParaRPr lang="zh-CN" altLang="en-US">
              <a:solidFill>
                <a:prstClr val="black"/>
              </a:solidFill>
            </a:endParaRPr>
          </a:p>
        </p:txBody>
      </p:sp>
      <p:sp>
        <p:nvSpPr>
          <p:cNvPr id="320" name="Freeform 5"/>
          <p:cNvSpPr/>
          <p:nvPr/>
        </p:nvSpPr>
        <p:spPr bwMode="auto">
          <a:xfrm rot="10800000">
            <a:off x="5843396" y="496765"/>
            <a:ext cx="836233" cy="7411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rgbClr val="F0F0F0"/>
              </a:gs>
              <a:gs pos="73000">
                <a:srgbClr val="ECECEC"/>
              </a:gs>
              <a:gs pos="100000">
                <a:srgbClr val="D9D9D9"/>
              </a:gs>
            </a:gsLst>
            <a:lin ang="2700000" scaled="1"/>
            <a:tileRect/>
          </a:gradFill>
          <a:ln w="25400">
            <a:gradFill flip="none" rotWithShape="1">
              <a:gsLst>
                <a:gs pos="100000">
                  <a:srgbClr val="B2B2B2"/>
                </a:gs>
                <a:gs pos="0">
                  <a:schemeClr val="bg1"/>
                </a:gs>
              </a:gsLst>
              <a:lin ang="2700000" scaled="1"/>
              <a:tileRect/>
            </a:gradFill>
          </a:ln>
          <a:effectLst>
            <a:innerShdw blurRad="63500" dist="25400" dir="2700000">
              <a:prstClr val="black">
                <a:alpha val="50000"/>
              </a:prstClr>
            </a:innerShdw>
          </a:effectLst>
        </p:spPr>
        <p:txBody>
          <a:bodyPr vert="horz" wrap="square" lIns="68580" tIns="34290" rIns="68580" bIns="34290" numCol="1" anchor="t" anchorCtr="0" compatLnSpc="1"/>
          <a:lstStyle/>
          <a:p>
            <a:endParaRPr lang="zh-CN" altLang="en-US">
              <a:solidFill>
                <a:prstClr val="black"/>
              </a:solidFill>
            </a:endParaRPr>
          </a:p>
        </p:txBody>
      </p:sp>
      <p:sp>
        <p:nvSpPr>
          <p:cNvPr id="321" name="Freeform 5"/>
          <p:cNvSpPr/>
          <p:nvPr/>
        </p:nvSpPr>
        <p:spPr bwMode="auto">
          <a:xfrm rot="10800000">
            <a:off x="5926710" y="570606"/>
            <a:ext cx="669603" cy="59346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solidFill>
              <a:schemeClr val="bg1"/>
            </a:solidFill>
          </a:ln>
          <a:effectLst>
            <a:outerShdw blurRad="38100" dist="25400" dir="2700000" algn="tl" rotWithShape="0">
              <a:prstClr val="black">
                <a:alpha val="34000"/>
              </a:prstClr>
            </a:outerShdw>
          </a:effectLst>
        </p:spPr>
        <p:txBody>
          <a:bodyPr vert="horz" wrap="square" lIns="68580" tIns="34290" rIns="68580" bIns="34290" numCol="1" anchor="t" anchorCtr="0" compatLnSpc="1"/>
          <a:lstStyle/>
          <a:p>
            <a:endParaRPr lang="zh-CN" altLang="en-US">
              <a:solidFill>
                <a:prstClr val="black"/>
              </a:solidFill>
            </a:endParaRPr>
          </a:p>
        </p:txBody>
      </p:sp>
      <p:sp>
        <p:nvSpPr>
          <p:cNvPr id="322" name="Freeform 5"/>
          <p:cNvSpPr/>
          <p:nvPr/>
        </p:nvSpPr>
        <p:spPr bwMode="auto">
          <a:xfrm rot="10800000">
            <a:off x="5230777" y="2151411"/>
            <a:ext cx="836233" cy="7411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25400">
            <a:gradFill flip="none" rotWithShape="1">
              <a:gsLst>
                <a:gs pos="100000">
                  <a:srgbClr val="B2B2B2"/>
                </a:gs>
                <a:gs pos="0">
                  <a:schemeClr val="bg1"/>
                </a:gs>
              </a:gsLst>
              <a:lin ang="2700000" scaled="1"/>
              <a:tileRect/>
            </a:gradFill>
          </a:ln>
          <a:effectLst>
            <a:innerShdw blurRad="63500" dist="25400" dir="2700000">
              <a:prstClr val="black">
                <a:alpha val="50000"/>
              </a:prstClr>
            </a:innerShdw>
          </a:effectLst>
        </p:spPr>
        <p:txBody>
          <a:bodyPr vert="horz" wrap="square" lIns="68580" tIns="34290" rIns="68580" bIns="34290" numCol="1" anchor="t" anchorCtr="0" compatLnSpc="1"/>
          <a:lstStyle/>
          <a:p>
            <a:endParaRPr lang="zh-CN" altLang="en-US">
              <a:solidFill>
                <a:prstClr val="black"/>
              </a:solidFill>
            </a:endParaRPr>
          </a:p>
        </p:txBody>
      </p:sp>
      <p:sp>
        <p:nvSpPr>
          <p:cNvPr id="323" name="Freeform 5"/>
          <p:cNvSpPr/>
          <p:nvPr/>
        </p:nvSpPr>
        <p:spPr bwMode="auto">
          <a:xfrm rot="10800000">
            <a:off x="5310840" y="2227595"/>
            <a:ext cx="669603" cy="59346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solidFill>
              <a:schemeClr val="bg1"/>
            </a:solidFill>
          </a:ln>
          <a:effectLst>
            <a:outerShdw blurRad="38100" dist="25400" dir="2700000" algn="tl" rotWithShape="0">
              <a:prstClr val="black">
                <a:alpha val="34000"/>
              </a:prstClr>
            </a:outerShdw>
          </a:effectLst>
        </p:spPr>
        <p:txBody>
          <a:bodyPr vert="horz" wrap="square" lIns="68580" tIns="34290" rIns="68580" bIns="34290" numCol="1" anchor="t" anchorCtr="0" compatLnSpc="1"/>
          <a:lstStyle/>
          <a:p>
            <a:endParaRPr lang="zh-CN" altLang="en-US">
              <a:solidFill>
                <a:prstClr val="black"/>
              </a:solidFill>
            </a:endParaRPr>
          </a:p>
        </p:txBody>
      </p:sp>
      <p:sp>
        <p:nvSpPr>
          <p:cNvPr id="379" name="Freeform 5"/>
          <p:cNvSpPr/>
          <p:nvPr/>
        </p:nvSpPr>
        <p:spPr bwMode="auto">
          <a:xfrm rot="10800000">
            <a:off x="6435743" y="3918627"/>
            <a:ext cx="694406" cy="6154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gradFill flip="none" rotWithShape="1">
              <a:gsLst>
                <a:gs pos="100000">
                  <a:srgbClr val="B2B2B2"/>
                </a:gs>
                <a:gs pos="0">
                  <a:schemeClr val="bg1"/>
                </a:gs>
              </a:gsLst>
              <a:lin ang="2700000" scaled="1"/>
              <a:tileRect/>
            </a:gradFill>
          </a:ln>
          <a:effectLst>
            <a:innerShdw blurRad="63500" dist="25400" dir="2700000">
              <a:prstClr val="black">
                <a:alpha val="50000"/>
              </a:prstClr>
            </a:innerShdw>
          </a:effectLst>
        </p:spPr>
        <p:txBody>
          <a:bodyPr vert="horz" wrap="square" lIns="68580" tIns="34290" rIns="68580" bIns="34290" numCol="1" anchor="t" anchorCtr="0" compatLnSpc="1"/>
          <a:lstStyle/>
          <a:p>
            <a:endParaRPr lang="zh-CN" altLang="en-US">
              <a:solidFill>
                <a:prstClr val="black"/>
              </a:solidFill>
            </a:endParaRPr>
          </a:p>
        </p:txBody>
      </p:sp>
      <p:sp>
        <p:nvSpPr>
          <p:cNvPr id="380" name="Freeform 5"/>
          <p:cNvSpPr/>
          <p:nvPr/>
        </p:nvSpPr>
        <p:spPr bwMode="auto">
          <a:xfrm rot="10800000">
            <a:off x="6511436" y="3977920"/>
            <a:ext cx="556037" cy="4928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solidFill>
              <a:schemeClr val="bg1"/>
            </a:solidFill>
          </a:ln>
          <a:effectLst>
            <a:outerShdw blurRad="38100" dist="25400" dir="2700000" algn="tl" rotWithShape="0">
              <a:prstClr val="black">
                <a:alpha val="34000"/>
              </a:prstClr>
            </a:outerShdw>
          </a:effectLst>
        </p:spPr>
        <p:txBody>
          <a:bodyPr vert="horz" wrap="square" lIns="68580" tIns="34290" rIns="68580" bIns="34290" numCol="1" anchor="t" anchorCtr="0" compatLnSpc="1"/>
          <a:lstStyle/>
          <a:p>
            <a:endParaRPr lang="zh-CN" altLang="en-US">
              <a:solidFill>
                <a:prstClr val="black"/>
              </a:solidFill>
            </a:endParaRPr>
          </a:p>
        </p:txBody>
      </p:sp>
      <p:sp>
        <p:nvSpPr>
          <p:cNvPr id="381" name="文本框 28"/>
          <p:cNvSpPr txBox="1"/>
          <p:nvPr/>
        </p:nvSpPr>
        <p:spPr>
          <a:xfrm>
            <a:off x="5149493" y="3408447"/>
            <a:ext cx="1235334" cy="607859"/>
          </a:xfrm>
          <a:prstGeom prst="rect">
            <a:avLst/>
          </a:prstGeom>
          <a:noFill/>
        </p:spPr>
        <p:txBody>
          <a:bodyPr wrap="square" lIns="68580" tIns="34290" rIns="68580" bIns="34290" rtlCol="0">
            <a:spAutoFit/>
          </a:bodyPr>
          <a:lstStyle/>
          <a:p>
            <a:pPr algn="ctr"/>
            <a:r>
              <a:rPr lang="zh-CN" altLang="en-US" sz="3500" dirty="0" smtClean="0">
                <a:solidFill>
                  <a:schemeClr val="tx1">
                    <a:lumMod val="65000"/>
                    <a:lumOff val="35000"/>
                  </a:schemeClr>
                </a:solidFill>
                <a:latin typeface="方正大黑简体" panose="02010601030101010101" pitchFamily="2" charset="-122"/>
                <a:ea typeface="方正大黑简体" panose="02010601030101010101" pitchFamily="2" charset="-122"/>
              </a:rPr>
              <a:t>飞跃</a:t>
            </a:r>
            <a:endParaRPr lang="zh-CN" altLang="en-US" sz="3500" dirty="0">
              <a:solidFill>
                <a:schemeClr val="tx1">
                  <a:lumMod val="65000"/>
                  <a:lumOff val="35000"/>
                </a:schemeClr>
              </a:solidFill>
              <a:latin typeface="方正大黑简体" panose="02010601030101010101" pitchFamily="2" charset="-122"/>
              <a:ea typeface="方正大黑简体" panose="02010601030101010101" pitchFamily="2" charset="-122"/>
            </a:endParaRPr>
          </a:p>
        </p:txBody>
      </p:sp>
      <p:sp>
        <p:nvSpPr>
          <p:cNvPr id="382" name="文本框 30"/>
          <p:cNvSpPr txBox="1"/>
          <p:nvPr/>
        </p:nvSpPr>
        <p:spPr>
          <a:xfrm>
            <a:off x="6865654" y="920995"/>
            <a:ext cx="1064040" cy="607859"/>
          </a:xfrm>
          <a:prstGeom prst="rect">
            <a:avLst/>
          </a:prstGeom>
          <a:noFill/>
        </p:spPr>
        <p:txBody>
          <a:bodyPr wrap="square" lIns="68580" tIns="34290" rIns="68580" bIns="34290" rtlCol="0">
            <a:spAutoFit/>
          </a:bodyPr>
          <a:lstStyle/>
          <a:p>
            <a:pPr algn="ctr"/>
            <a:r>
              <a:rPr lang="zh-CN" altLang="en-US" sz="3500" dirty="0" smtClean="0">
                <a:solidFill>
                  <a:schemeClr val="tx1">
                    <a:lumMod val="65000"/>
                    <a:lumOff val="35000"/>
                  </a:schemeClr>
                </a:solidFill>
                <a:latin typeface="方正大黑简体" panose="02010601030101010101" pitchFamily="2" charset="-122"/>
                <a:ea typeface="方正大黑简体" panose="02010601030101010101" pitchFamily="2" charset="-122"/>
              </a:rPr>
              <a:t>创新</a:t>
            </a:r>
            <a:endParaRPr lang="zh-CN" altLang="en-US" sz="3500" dirty="0">
              <a:solidFill>
                <a:schemeClr val="tx1">
                  <a:lumMod val="65000"/>
                  <a:lumOff val="35000"/>
                </a:schemeClr>
              </a:solidFill>
              <a:latin typeface="方正大黑简体" panose="02010601030101010101" pitchFamily="2" charset="-122"/>
              <a:ea typeface="方正大黑简体" panose="02010601030101010101" pitchFamily="2" charset="-122"/>
            </a:endParaRPr>
          </a:p>
        </p:txBody>
      </p:sp>
      <p:sp>
        <p:nvSpPr>
          <p:cNvPr id="383" name="文本框 30"/>
          <p:cNvSpPr txBox="1"/>
          <p:nvPr/>
        </p:nvSpPr>
        <p:spPr>
          <a:xfrm>
            <a:off x="6559137" y="2497391"/>
            <a:ext cx="1614664" cy="807913"/>
          </a:xfrm>
          <a:prstGeom prst="rect">
            <a:avLst/>
          </a:prstGeom>
          <a:noFill/>
        </p:spPr>
        <p:txBody>
          <a:bodyPr wrap="square" lIns="68580" tIns="34290" rIns="68580" bIns="34290" rtlCol="0">
            <a:spAutoFit/>
          </a:bodyPr>
          <a:lstStyle/>
          <a:p>
            <a:pPr algn="ctr"/>
            <a:r>
              <a:rPr lang="zh-CN" altLang="en-US" sz="4800" dirty="0">
                <a:solidFill>
                  <a:schemeClr val="tx1">
                    <a:lumMod val="65000"/>
                    <a:lumOff val="35000"/>
                  </a:schemeClr>
                </a:solidFill>
                <a:latin typeface="方正大黑简体" panose="02010601030101010101" pitchFamily="2" charset="-122"/>
                <a:ea typeface="方正大黑简体" panose="02010601030101010101" pitchFamily="2" charset="-122"/>
              </a:rPr>
              <a:t>共赢</a:t>
            </a:r>
          </a:p>
        </p:txBody>
      </p:sp>
      <p:sp>
        <p:nvSpPr>
          <p:cNvPr id="417" name="TextBox 416"/>
          <p:cNvSpPr txBox="1"/>
          <p:nvPr/>
        </p:nvSpPr>
        <p:spPr>
          <a:xfrm>
            <a:off x="-6000340" y="1105623"/>
            <a:ext cx="9588121" cy="1322070"/>
          </a:xfrm>
          <a:prstGeom prst="rect">
            <a:avLst/>
          </a:prstGeom>
          <a:noFill/>
        </p:spPr>
        <p:txBody>
          <a:bodyPr wrap="square" rtlCol="0">
            <a:spAutoFit/>
          </a:bodyPr>
          <a:lstStyle/>
          <a:p>
            <a:pPr algn="r"/>
            <a:r>
              <a:rPr lang="en-US" altLang="zh-CN" sz="8000" b="1" dirty="0" smtClean="0">
                <a:solidFill>
                  <a:srgbClr val="005A9E"/>
                </a:solidFill>
                <a:latin typeface="微软雅黑" panose="020B0503020204020204" pitchFamily="34" charset="-122"/>
                <a:ea typeface="微软雅黑" panose="020B0503020204020204" pitchFamily="34" charset="-122"/>
              </a:rPr>
              <a:t>2017</a:t>
            </a:r>
            <a:endParaRPr lang="zh-CN" altLang="en-US" sz="8000" b="1" dirty="0">
              <a:solidFill>
                <a:srgbClr val="005A9E"/>
              </a:solidFill>
              <a:latin typeface="微软雅黑" panose="020B0503020204020204" pitchFamily="34" charset="-122"/>
              <a:ea typeface="微软雅黑" panose="020B0503020204020204" pitchFamily="34" charset="-122"/>
            </a:endParaRPr>
          </a:p>
        </p:txBody>
      </p:sp>
      <p:sp>
        <p:nvSpPr>
          <p:cNvPr id="418" name="TextBox 417"/>
          <p:cNvSpPr txBox="1"/>
          <p:nvPr/>
        </p:nvSpPr>
        <p:spPr>
          <a:xfrm>
            <a:off x="-4761085" y="2375838"/>
            <a:ext cx="9112890" cy="891540"/>
          </a:xfrm>
          <a:prstGeom prst="rect">
            <a:avLst/>
          </a:prstGeom>
          <a:noFill/>
        </p:spPr>
        <p:txBody>
          <a:bodyPr wrap="square" rtlCol="0">
            <a:spAutoFit/>
          </a:bodyPr>
          <a:lstStyle/>
          <a:p>
            <a:pPr algn="r"/>
            <a:r>
              <a:rPr lang="zh-CN" altLang="en-US" sz="2600" b="1" dirty="0" smtClean="0">
                <a:latin typeface="微软雅黑" panose="020B0503020204020204" pitchFamily="34" charset="-122"/>
                <a:ea typeface="微软雅黑" panose="020B0503020204020204" pitchFamily="34" charset="-122"/>
              </a:rPr>
              <a:t>清华大学工程管理硕士</a:t>
            </a:r>
          </a:p>
          <a:p>
            <a:pPr algn="r"/>
            <a:r>
              <a:rPr lang="en-US" altLang="zh-CN" sz="2600" b="1" dirty="0" smtClean="0">
                <a:latin typeface="微软雅黑" panose="020B0503020204020204" pitchFamily="34" charset="-122"/>
                <a:ea typeface="微软雅黑" panose="020B0503020204020204" pitchFamily="34" charset="-122"/>
              </a:rPr>
              <a:t>MEM</a:t>
            </a:r>
            <a:r>
              <a:rPr lang="zh-CN" altLang="en-US" sz="2600" b="1" dirty="0" smtClean="0">
                <a:latin typeface="微软雅黑" panose="020B0503020204020204" pitchFamily="34" charset="-122"/>
                <a:ea typeface="微软雅黑" panose="020B0503020204020204" pitchFamily="34" charset="-122"/>
              </a:rPr>
              <a:t>入学引导课程</a:t>
            </a:r>
          </a:p>
        </p:txBody>
      </p:sp>
      <p:sp>
        <p:nvSpPr>
          <p:cNvPr id="420" name="圆角矩形 419"/>
          <p:cNvSpPr/>
          <p:nvPr/>
        </p:nvSpPr>
        <p:spPr>
          <a:xfrm>
            <a:off x="735545" y="3460849"/>
            <a:ext cx="2869355" cy="414186"/>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1316" tIns="35658" rIns="71316" bIns="35658" anchor="ctr"/>
          <a:lstStyle/>
          <a:p>
            <a:pPr algn="ctr" fontAlgn="auto">
              <a:spcBef>
                <a:spcPts val="0"/>
              </a:spcBef>
              <a:spcAft>
                <a:spcPts val="0"/>
              </a:spcAft>
              <a:defRPr/>
            </a:pPr>
            <a:endParaRPr lang="zh-CN" altLang="en-US" sz="2400" dirty="0">
              <a:solidFill>
                <a:schemeClr val="tx1"/>
              </a:solidFill>
              <a:latin typeface="方正大黑简体" panose="02010601030101010101" pitchFamily="2" charset="-122"/>
              <a:ea typeface="方正大黑简体" panose="02010601030101010101" pitchFamily="2" charset="-122"/>
            </a:endParaRPr>
          </a:p>
        </p:txBody>
      </p:sp>
      <p:sp>
        <p:nvSpPr>
          <p:cNvPr id="421" name="矩形 420"/>
          <p:cNvSpPr/>
          <p:nvPr/>
        </p:nvSpPr>
        <p:spPr>
          <a:xfrm>
            <a:off x="888067" y="3489030"/>
            <a:ext cx="2709213" cy="460375"/>
          </a:xfrm>
          <a:prstGeom prst="rect">
            <a:avLst/>
          </a:prstGeom>
        </p:spPr>
        <p:txBody>
          <a:bodyPr wrap="square">
            <a:spAutoFit/>
          </a:bodyPr>
          <a:lstStyle/>
          <a:p>
            <a:pPr algn="ctr" fontAlgn="auto">
              <a:spcBef>
                <a:spcPts val="0"/>
              </a:spcBef>
              <a:spcAft>
                <a:spcPts val="0"/>
              </a:spcAft>
              <a:defRPr/>
            </a:pPr>
            <a:r>
              <a:rPr lang="zh-CN" altLang="en-US" sz="2400" b="1" dirty="0" smtClean="0">
                <a:latin typeface="+mj-ea"/>
                <a:ea typeface="+mj-ea"/>
              </a:rPr>
              <a:t>学 员 手 册</a:t>
            </a:r>
          </a:p>
        </p:txBody>
      </p:sp>
      <p:grpSp>
        <p:nvGrpSpPr>
          <p:cNvPr id="4" name="Group 91"/>
          <p:cNvGrpSpPr/>
          <p:nvPr/>
        </p:nvGrpSpPr>
        <p:grpSpPr bwMode="auto">
          <a:xfrm>
            <a:off x="3756398" y="3477974"/>
            <a:ext cx="342437" cy="342177"/>
            <a:chOff x="936" y="1480"/>
            <a:chExt cx="1589" cy="1588"/>
          </a:xfrm>
        </p:grpSpPr>
        <p:grpSp>
          <p:nvGrpSpPr>
            <p:cNvPr id="6" name="组合 33"/>
            <p:cNvGrpSpPr/>
            <p:nvPr/>
          </p:nvGrpSpPr>
          <p:grpSpPr bwMode="auto">
            <a:xfrm>
              <a:off x="985" y="1584"/>
              <a:ext cx="1441" cy="1439"/>
              <a:chOff x="1754168" y="3653262"/>
              <a:chExt cx="1857599" cy="1857597"/>
            </a:xfrm>
          </p:grpSpPr>
          <p:sp>
            <p:nvSpPr>
              <p:cNvPr id="428" name="椭圆 427"/>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3000" dirty="0">
                  <a:latin typeface="+mj-lt"/>
                  <a:ea typeface="方正超粗黑简体" panose="03000509000000000000" pitchFamily="65" charset="-122"/>
                </a:endParaRPr>
              </a:p>
            </p:txBody>
          </p:sp>
          <p:sp>
            <p:nvSpPr>
              <p:cNvPr id="429" name="椭圆 428"/>
              <p:cNvSpPr/>
              <p:nvPr/>
            </p:nvSpPr>
            <p:spPr>
              <a:xfrm>
                <a:off x="1911556" y="3810650"/>
                <a:ext cx="1542822" cy="1542820"/>
              </a:xfrm>
              <a:prstGeom prst="ellipse">
                <a:avLst/>
              </a:prstGeom>
              <a:solidFill>
                <a:srgbClr val="0067B4"/>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0" name="椭圆 429"/>
              <p:cNvSpPr/>
              <p:nvPr/>
            </p:nvSpPr>
            <p:spPr>
              <a:xfrm>
                <a:off x="1890879" y="3789973"/>
                <a:ext cx="1584176" cy="1584174"/>
              </a:xfrm>
              <a:prstGeom prst="ellipse">
                <a:avLst/>
              </a:prstGeom>
              <a:solidFill>
                <a:srgbClr val="005A9E"/>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3000" dirty="0">
                  <a:solidFill>
                    <a:srgbClr val="0087CF"/>
                  </a:solidFill>
                  <a:latin typeface="+mj-lt"/>
                  <a:ea typeface="方正超粗黑简体" panose="03000509000000000000" pitchFamily="65" charset="-122"/>
                </a:endParaRPr>
              </a:p>
            </p:txBody>
          </p:sp>
          <p:sp>
            <p:nvSpPr>
              <p:cNvPr id="431" name="矩形 430"/>
              <p:cNvSpPr/>
              <p:nvPr/>
            </p:nvSpPr>
            <p:spPr>
              <a:xfrm>
                <a:off x="2581452" y="4093187"/>
                <a:ext cx="199958" cy="550475"/>
              </a:xfrm>
              <a:prstGeom prst="rect">
                <a:avLst/>
              </a:prstGeom>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700" b="1">
                  <a:solidFill>
                    <a:srgbClr val="CA0098"/>
                  </a:solidFill>
                  <a:latin typeface="微软雅黑" panose="020B0503020204020204" pitchFamily="34" charset="-122"/>
                  <a:ea typeface="微软雅黑" panose="020B0503020204020204" pitchFamily="34" charset="-122"/>
                </a:endParaRPr>
              </a:p>
            </p:txBody>
          </p:sp>
        </p:grpSp>
        <p:grpSp>
          <p:nvGrpSpPr>
            <p:cNvPr id="7" name="组合 4"/>
            <p:cNvGrpSpPr/>
            <p:nvPr/>
          </p:nvGrpSpPr>
          <p:grpSpPr bwMode="auto">
            <a:xfrm>
              <a:off x="936" y="1480"/>
              <a:ext cx="1589" cy="1588"/>
              <a:chOff x="3733576" y="3930057"/>
              <a:chExt cx="1801556" cy="1800152"/>
            </a:xfrm>
          </p:grpSpPr>
          <p:sp>
            <p:nvSpPr>
              <p:cNvPr id="425" name="椭圆 424"/>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26"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27"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sp>
        <p:nvSpPr>
          <p:cNvPr id="432" name="Freeform 5"/>
          <p:cNvSpPr/>
          <p:nvPr/>
        </p:nvSpPr>
        <p:spPr bwMode="auto">
          <a:xfrm rot="10800000">
            <a:off x="7352932" y="3898105"/>
            <a:ext cx="1080498" cy="95763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gradFill flip="none" rotWithShape="1">
              <a:gsLst>
                <a:gs pos="100000">
                  <a:srgbClr val="B2B2B2"/>
                </a:gs>
                <a:gs pos="0">
                  <a:schemeClr val="bg1"/>
                </a:gs>
              </a:gsLst>
              <a:lin ang="2700000" scaled="1"/>
              <a:tileRect/>
            </a:gradFill>
          </a:ln>
          <a:effectLst>
            <a:innerShdw blurRad="101600" dist="38100" dir="2700000">
              <a:prstClr val="black">
                <a:alpha val="50000"/>
              </a:prstClr>
            </a:innerShdw>
          </a:effectLst>
        </p:spPr>
        <p:txBody>
          <a:bodyPr vert="horz" wrap="square" lIns="68580" tIns="34290" rIns="68580" bIns="34290" numCol="1" anchor="t" anchorCtr="0" compatLnSpc="1"/>
          <a:lstStyle/>
          <a:p>
            <a:endParaRPr lang="zh-CN" altLang="en-US">
              <a:solidFill>
                <a:prstClr val="black"/>
              </a:solidFill>
            </a:endParaRPr>
          </a:p>
        </p:txBody>
      </p:sp>
      <p:sp>
        <p:nvSpPr>
          <p:cNvPr id="433" name="Freeform 5"/>
          <p:cNvSpPr/>
          <p:nvPr/>
        </p:nvSpPr>
        <p:spPr bwMode="auto">
          <a:xfrm rot="10800000">
            <a:off x="7438536" y="3977920"/>
            <a:ext cx="908477" cy="80517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25400">
            <a:solidFill>
              <a:schemeClr val="bg1"/>
            </a:solidFill>
          </a:ln>
          <a:effectLst>
            <a:outerShdw blurRad="63500" dist="25400" dir="2700000" algn="tl" rotWithShape="0">
              <a:prstClr val="black">
                <a:alpha val="40000"/>
              </a:prstClr>
            </a:outerShdw>
          </a:effectLst>
        </p:spPr>
        <p:txBody>
          <a:bodyPr vert="horz" wrap="square" lIns="68580" tIns="34290" rIns="68580" bIns="34290" numCol="1" anchor="t" anchorCtr="0" compatLnSpc="1"/>
          <a:lstStyle/>
          <a:p>
            <a:endParaRPr lang="zh-CN" altLang="en-US">
              <a:solidFill>
                <a:prstClr val="black"/>
              </a:solidFill>
            </a:endParaRPr>
          </a:p>
        </p:txBody>
      </p:sp>
      <p:pic>
        <p:nvPicPr>
          <p:cNvPr id="43" name="Picture 64"/>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241300" y="189842"/>
            <a:ext cx="756552" cy="746328"/>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7"/>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150" fill="hold"/>
                                        <p:tgtEl>
                                          <p:spTgt spid="2"/>
                                        </p:tgtEl>
                                        <p:attrNameLst>
                                          <p:attrName>ppt_w</p:attrName>
                                        </p:attrNameLst>
                                      </p:cBhvr>
                                      <p:tavLst>
                                        <p:tav tm="0">
                                          <p:val>
                                            <p:fltVal val="0"/>
                                          </p:val>
                                        </p:tav>
                                        <p:tav tm="100000">
                                          <p:val>
                                            <p:strVal val="#ppt_w"/>
                                          </p:val>
                                        </p:tav>
                                      </p:tavLst>
                                    </p:anim>
                                    <p:anim calcmode="lin" valueType="num">
                                      <p:cBhvr>
                                        <p:cTn id="11" dur="150" fill="hold"/>
                                        <p:tgtEl>
                                          <p:spTgt spid="2"/>
                                        </p:tgtEl>
                                        <p:attrNameLst>
                                          <p:attrName>ppt_h</p:attrName>
                                        </p:attrNameLst>
                                      </p:cBhvr>
                                      <p:tavLst>
                                        <p:tav tm="0">
                                          <p:val>
                                            <p:fltVal val="0"/>
                                          </p:val>
                                        </p:tav>
                                        <p:tav tm="100000">
                                          <p:val>
                                            <p:strVal val="#ppt_h"/>
                                          </p:val>
                                        </p:tav>
                                      </p:tavLst>
                                    </p:anim>
                                    <p:animEffect transition="in" filter="fade">
                                      <p:cBhvr>
                                        <p:cTn id="12" dur="150"/>
                                        <p:tgtEl>
                                          <p:spTgt spid="2"/>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11"/>
                                        </p:tgtEl>
                                        <p:attrNameLst>
                                          <p:attrName>style.visibility</p:attrName>
                                        </p:attrNameLst>
                                      </p:cBhvr>
                                      <p:to>
                                        <p:strVal val="visible"/>
                                      </p:to>
                                    </p:set>
                                    <p:anim calcmode="lin" valueType="num">
                                      <p:cBhvr>
                                        <p:cTn id="16" dur="150" fill="hold"/>
                                        <p:tgtEl>
                                          <p:spTgt spid="311"/>
                                        </p:tgtEl>
                                        <p:attrNameLst>
                                          <p:attrName>ppt_w</p:attrName>
                                        </p:attrNameLst>
                                      </p:cBhvr>
                                      <p:tavLst>
                                        <p:tav tm="0">
                                          <p:val>
                                            <p:fltVal val="0"/>
                                          </p:val>
                                        </p:tav>
                                        <p:tav tm="100000">
                                          <p:val>
                                            <p:strVal val="#ppt_w"/>
                                          </p:val>
                                        </p:tav>
                                      </p:tavLst>
                                    </p:anim>
                                    <p:anim calcmode="lin" valueType="num">
                                      <p:cBhvr>
                                        <p:cTn id="17" dur="150" fill="hold"/>
                                        <p:tgtEl>
                                          <p:spTgt spid="311"/>
                                        </p:tgtEl>
                                        <p:attrNameLst>
                                          <p:attrName>ppt_h</p:attrName>
                                        </p:attrNameLst>
                                      </p:cBhvr>
                                      <p:tavLst>
                                        <p:tav tm="0">
                                          <p:val>
                                            <p:fltVal val="0"/>
                                          </p:val>
                                        </p:tav>
                                        <p:tav tm="100000">
                                          <p:val>
                                            <p:strVal val="#ppt_h"/>
                                          </p:val>
                                        </p:tav>
                                      </p:tavLst>
                                    </p:anim>
                                    <p:animEffect transition="in" filter="fade">
                                      <p:cBhvr>
                                        <p:cTn id="18" dur="150"/>
                                        <p:tgtEl>
                                          <p:spTgt spid="311"/>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312"/>
                                        </p:tgtEl>
                                        <p:attrNameLst>
                                          <p:attrName>style.visibility</p:attrName>
                                        </p:attrNameLst>
                                      </p:cBhvr>
                                      <p:to>
                                        <p:strVal val="visible"/>
                                      </p:to>
                                    </p:set>
                                    <p:anim calcmode="lin" valueType="num">
                                      <p:cBhvr>
                                        <p:cTn id="22" dur="150" fill="hold"/>
                                        <p:tgtEl>
                                          <p:spTgt spid="312"/>
                                        </p:tgtEl>
                                        <p:attrNameLst>
                                          <p:attrName>ppt_w</p:attrName>
                                        </p:attrNameLst>
                                      </p:cBhvr>
                                      <p:tavLst>
                                        <p:tav tm="0">
                                          <p:val>
                                            <p:fltVal val="0"/>
                                          </p:val>
                                        </p:tav>
                                        <p:tav tm="100000">
                                          <p:val>
                                            <p:strVal val="#ppt_w"/>
                                          </p:val>
                                        </p:tav>
                                      </p:tavLst>
                                    </p:anim>
                                    <p:anim calcmode="lin" valueType="num">
                                      <p:cBhvr>
                                        <p:cTn id="23" dur="150" fill="hold"/>
                                        <p:tgtEl>
                                          <p:spTgt spid="312"/>
                                        </p:tgtEl>
                                        <p:attrNameLst>
                                          <p:attrName>ppt_h</p:attrName>
                                        </p:attrNameLst>
                                      </p:cBhvr>
                                      <p:tavLst>
                                        <p:tav tm="0">
                                          <p:val>
                                            <p:fltVal val="0"/>
                                          </p:val>
                                        </p:tav>
                                        <p:tav tm="100000">
                                          <p:val>
                                            <p:strVal val="#ppt_h"/>
                                          </p:val>
                                        </p:tav>
                                      </p:tavLst>
                                    </p:anim>
                                    <p:animEffect transition="in" filter="fade">
                                      <p:cBhvr>
                                        <p:cTn id="24" dur="150"/>
                                        <p:tgtEl>
                                          <p:spTgt spid="312"/>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150" fill="hold"/>
                                        <p:tgtEl>
                                          <p:spTgt spid="3"/>
                                        </p:tgtEl>
                                        <p:attrNameLst>
                                          <p:attrName>ppt_w</p:attrName>
                                        </p:attrNameLst>
                                      </p:cBhvr>
                                      <p:tavLst>
                                        <p:tav tm="0">
                                          <p:val>
                                            <p:fltVal val="0"/>
                                          </p:val>
                                        </p:tav>
                                        <p:tav tm="100000">
                                          <p:val>
                                            <p:strVal val="#ppt_w"/>
                                          </p:val>
                                        </p:tav>
                                      </p:tavLst>
                                    </p:anim>
                                    <p:anim calcmode="lin" valueType="num">
                                      <p:cBhvr>
                                        <p:cTn id="29" dur="150" fill="hold"/>
                                        <p:tgtEl>
                                          <p:spTgt spid="3"/>
                                        </p:tgtEl>
                                        <p:attrNameLst>
                                          <p:attrName>ppt_h</p:attrName>
                                        </p:attrNameLst>
                                      </p:cBhvr>
                                      <p:tavLst>
                                        <p:tav tm="0">
                                          <p:val>
                                            <p:fltVal val="0"/>
                                          </p:val>
                                        </p:tav>
                                        <p:tav tm="100000">
                                          <p:val>
                                            <p:strVal val="#ppt_h"/>
                                          </p:val>
                                        </p:tav>
                                      </p:tavLst>
                                    </p:anim>
                                    <p:animEffect transition="in" filter="fade">
                                      <p:cBhvr>
                                        <p:cTn id="30" dur="150"/>
                                        <p:tgtEl>
                                          <p:spTgt spid="3"/>
                                        </p:tgtEl>
                                      </p:cBhvr>
                                    </p:animEffect>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316"/>
                                        </p:tgtEl>
                                        <p:attrNameLst>
                                          <p:attrName>style.visibility</p:attrName>
                                        </p:attrNameLst>
                                      </p:cBhvr>
                                      <p:to>
                                        <p:strVal val="visible"/>
                                      </p:to>
                                    </p:set>
                                    <p:anim calcmode="lin" valueType="num">
                                      <p:cBhvr>
                                        <p:cTn id="34" dur="150" fill="hold"/>
                                        <p:tgtEl>
                                          <p:spTgt spid="316"/>
                                        </p:tgtEl>
                                        <p:attrNameLst>
                                          <p:attrName>ppt_w</p:attrName>
                                        </p:attrNameLst>
                                      </p:cBhvr>
                                      <p:tavLst>
                                        <p:tav tm="0">
                                          <p:val>
                                            <p:fltVal val="0"/>
                                          </p:val>
                                        </p:tav>
                                        <p:tav tm="100000">
                                          <p:val>
                                            <p:strVal val="#ppt_w"/>
                                          </p:val>
                                        </p:tav>
                                      </p:tavLst>
                                    </p:anim>
                                    <p:anim calcmode="lin" valueType="num">
                                      <p:cBhvr>
                                        <p:cTn id="35" dur="150" fill="hold"/>
                                        <p:tgtEl>
                                          <p:spTgt spid="316"/>
                                        </p:tgtEl>
                                        <p:attrNameLst>
                                          <p:attrName>ppt_h</p:attrName>
                                        </p:attrNameLst>
                                      </p:cBhvr>
                                      <p:tavLst>
                                        <p:tav tm="0">
                                          <p:val>
                                            <p:fltVal val="0"/>
                                          </p:val>
                                        </p:tav>
                                        <p:tav tm="100000">
                                          <p:val>
                                            <p:strVal val="#ppt_h"/>
                                          </p:val>
                                        </p:tav>
                                      </p:tavLst>
                                    </p:anim>
                                    <p:animEffect transition="in" filter="fade">
                                      <p:cBhvr>
                                        <p:cTn id="36" dur="150"/>
                                        <p:tgtEl>
                                          <p:spTgt spid="316"/>
                                        </p:tgtEl>
                                      </p:cBhvr>
                                    </p:animEffect>
                                  </p:childTnLst>
                                </p:cTn>
                              </p:par>
                            </p:childTnLst>
                          </p:cTn>
                        </p:par>
                        <p:par>
                          <p:cTn id="37" fill="hold">
                            <p:stCondLst>
                              <p:cond delay="2500"/>
                            </p:stCondLst>
                            <p:childTnLst>
                              <p:par>
                                <p:cTn id="38" presetID="53" presetClass="entr" presetSubtype="16" fill="hold" grpId="0" nodeType="afterEffect">
                                  <p:stCondLst>
                                    <p:cond delay="0"/>
                                  </p:stCondLst>
                                  <p:childTnLst>
                                    <p:set>
                                      <p:cBhvr>
                                        <p:cTn id="39" dur="1" fill="hold">
                                          <p:stCondLst>
                                            <p:cond delay="0"/>
                                          </p:stCondLst>
                                        </p:cTn>
                                        <p:tgtEl>
                                          <p:spTgt spid="317"/>
                                        </p:tgtEl>
                                        <p:attrNameLst>
                                          <p:attrName>style.visibility</p:attrName>
                                        </p:attrNameLst>
                                      </p:cBhvr>
                                      <p:to>
                                        <p:strVal val="visible"/>
                                      </p:to>
                                    </p:set>
                                    <p:anim calcmode="lin" valueType="num">
                                      <p:cBhvr>
                                        <p:cTn id="40" dur="150" fill="hold"/>
                                        <p:tgtEl>
                                          <p:spTgt spid="317"/>
                                        </p:tgtEl>
                                        <p:attrNameLst>
                                          <p:attrName>ppt_w</p:attrName>
                                        </p:attrNameLst>
                                      </p:cBhvr>
                                      <p:tavLst>
                                        <p:tav tm="0">
                                          <p:val>
                                            <p:fltVal val="0"/>
                                          </p:val>
                                        </p:tav>
                                        <p:tav tm="100000">
                                          <p:val>
                                            <p:strVal val="#ppt_w"/>
                                          </p:val>
                                        </p:tav>
                                      </p:tavLst>
                                    </p:anim>
                                    <p:anim calcmode="lin" valueType="num">
                                      <p:cBhvr>
                                        <p:cTn id="41" dur="150" fill="hold"/>
                                        <p:tgtEl>
                                          <p:spTgt spid="317"/>
                                        </p:tgtEl>
                                        <p:attrNameLst>
                                          <p:attrName>ppt_h</p:attrName>
                                        </p:attrNameLst>
                                      </p:cBhvr>
                                      <p:tavLst>
                                        <p:tav tm="0">
                                          <p:val>
                                            <p:fltVal val="0"/>
                                          </p:val>
                                        </p:tav>
                                        <p:tav tm="100000">
                                          <p:val>
                                            <p:strVal val="#ppt_h"/>
                                          </p:val>
                                        </p:tav>
                                      </p:tavLst>
                                    </p:anim>
                                    <p:animEffect transition="in" filter="fade">
                                      <p:cBhvr>
                                        <p:cTn id="42" dur="150"/>
                                        <p:tgtEl>
                                          <p:spTgt spid="317"/>
                                        </p:tgtEl>
                                      </p:cBhvr>
                                    </p:animEffect>
                                  </p:childTnLst>
                                </p:cTn>
                              </p:par>
                            </p:childTnLst>
                          </p:cTn>
                        </p:par>
                        <p:par>
                          <p:cTn id="43" fill="hold">
                            <p:stCondLst>
                              <p:cond delay="3000"/>
                            </p:stCondLst>
                            <p:childTnLst>
                              <p:par>
                                <p:cTn id="44" presetID="53" presetClass="entr" presetSubtype="16" fill="hold" grpId="0" nodeType="afterEffect">
                                  <p:stCondLst>
                                    <p:cond delay="0"/>
                                  </p:stCondLst>
                                  <p:childTnLst>
                                    <p:set>
                                      <p:cBhvr>
                                        <p:cTn id="45" dur="1" fill="hold">
                                          <p:stCondLst>
                                            <p:cond delay="0"/>
                                          </p:stCondLst>
                                        </p:cTn>
                                        <p:tgtEl>
                                          <p:spTgt spid="318"/>
                                        </p:tgtEl>
                                        <p:attrNameLst>
                                          <p:attrName>style.visibility</p:attrName>
                                        </p:attrNameLst>
                                      </p:cBhvr>
                                      <p:to>
                                        <p:strVal val="visible"/>
                                      </p:to>
                                    </p:set>
                                    <p:anim calcmode="lin" valueType="num">
                                      <p:cBhvr>
                                        <p:cTn id="46" dur="150" fill="hold"/>
                                        <p:tgtEl>
                                          <p:spTgt spid="318"/>
                                        </p:tgtEl>
                                        <p:attrNameLst>
                                          <p:attrName>ppt_w</p:attrName>
                                        </p:attrNameLst>
                                      </p:cBhvr>
                                      <p:tavLst>
                                        <p:tav tm="0">
                                          <p:val>
                                            <p:fltVal val="0"/>
                                          </p:val>
                                        </p:tav>
                                        <p:tav tm="100000">
                                          <p:val>
                                            <p:strVal val="#ppt_w"/>
                                          </p:val>
                                        </p:tav>
                                      </p:tavLst>
                                    </p:anim>
                                    <p:anim calcmode="lin" valueType="num">
                                      <p:cBhvr>
                                        <p:cTn id="47" dur="150" fill="hold"/>
                                        <p:tgtEl>
                                          <p:spTgt spid="318"/>
                                        </p:tgtEl>
                                        <p:attrNameLst>
                                          <p:attrName>ppt_h</p:attrName>
                                        </p:attrNameLst>
                                      </p:cBhvr>
                                      <p:tavLst>
                                        <p:tav tm="0">
                                          <p:val>
                                            <p:fltVal val="0"/>
                                          </p:val>
                                        </p:tav>
                                        <p:tav tm="100000">
                                          <p:val>
                                            <p:strVal val="#ppt_h"/>
                                          </p:val>
                                        </p:tav>
                                      </p:tavLst>
                                    </p:anim>
                                    <p:animEffect transition="in" filter="fade">
                                      <p:cBhvr>
                                        <p:cTn id="48" dur="150"/>
                                        <p:tgtEl>
                                          <p:spTgt spid="318"/>
                                        </p:tgtEl>
                                      </p:cBhvr>
                                    </p:animEffect>
                                  </p:childTnLst>
                                </p:cTn>
                              </p:par>
                            </p:childTnLst>
                          </p:cTn>
                        </p:par>
                        <p:par>
                          <p:cTn id="49" fill="hold">
                            <p:stCondLst>
                              <p:cond delay="3500"/>
                            </p:stCondLst>
                            <p:childTnLst>
                              <p:par>
                                <p:cTn id="50" presetID="53" presetClass="entr" presetSubtype="16" fill="hold" grpId="0" nodeType="afterEffect">
                                  <p:stCondLst>
                                    <p:cond delay="0"/>
                                  </p:stCondLst>
                                  <p:childTnLst>
                                    <p:set>
                                      <p:cBhvr>
                                        <p:cTn id="51" dur="1" fill="hold">
                                          <p:stCondLst>
                                            <p:cond delay="0"/>
                                          </p:stCondLst>
                                        </p:cTn>
                                        <p:tgtEl>
                                          <p:spTgt spid="319"/>
                                        </p:tgtEl>
                                        <p:attrNameLst>
                                          <p:attrName>style.visibility</p:attrName>
                                        </p:attrNameLst>
                                      </p:cBhvr>
                                      <p:to>
                                        <p:strVal val="visible"/>
                                      </p:to>
                                    </p:set>
                                    <p:anim calcmode="lin" valueType="num">
                                      <p:cBhvr>
                                        <p:cTn id="52" dur="150" fill="hold"/>
                                        <p:tgtEl>
                                          <p:spTgt spid="319"/>
                                        </p:tgtEl>
                                        <p:attrNameLst>
                                          <p:attrName>ppt_w</p:attrName>
                                        </p:attrNameLst>
                                      </p:cBhvr>
                                      <p:tavLst>
                                        <p:tav tm="0">
                                          <p:val>
                                            <p:fltVal val="0"/>
                                          </p:val>
                                        </p:tav>
                                        <p:tav tm="100000">
                                          <p:val>
                                            <p:strVal val="#ppt_w"/>
                                          </p:val>
                                        </p:tav>
                                      </p:tavLst>
                                    </p:anim>
                                    <p:anim calcmode="lin" valueType="num">
                                      <p:cBhvr>
                                        <p:cTn id="53" dur="150" fill="hold"/>
                                        <p:tgtEl>
                                          <p:spTgt spid="319"/>
                                        </p:tgtEl>
                                        <p:attrNameLst>
                                          <p:attrName>ppt_h</p:attrName>
                                        </p:attrNameLst>
                                      </p:cBhvr>
                                      <p:tavLst>
                                        <p:tav tm="0">
                                          <p:val>
                                            <p:fltVal val="0"/>
                                          </p:val>
                                        </p:tav>
                                        <p:tav tm="100000">
                                          <p:val>
                                            <p:strVal val="#ppt_h"/>
                                          </p:val>
                                        </p:tav>
                                      </p:tavLst>
                                    </p:anim>
                                    <p:animEffect transition="in" filter="fade">
                                      <p:cBhvr>
                                        <p:cTn id="54" dur="150"/>
                                        <p:tgtEl>
                                          <p:spTgt spid="319"/>
                                        </p:tgtEl>
                                      </p:cBhvr>
                                    </p:animEffect>
                                  </p:childTnLst>
                                </p:cTn>
                              </p:par>
                            </p:childTnLst>
                          </p:cTn>
                        </p:par>
                        <p:par>
                          <p:cTn id="55" fill="hold">
                            <p:stCondLst>
                              <p:cond delay="4000"/>
                            </p:stCondLst>
                            <p:childTnLst>
                              <p:par>
                                <p:cTn id="56" presetID="53" presetClass="entr" presetSubtype="16" fill="hold" grpId="0" nodeType="afterEffect">
                                  <p:stCondLst>
                                    <p:cond delay="0"/>
                                  </p:stCondLst>
                                  <p:childTnLst>
                                    <p:set>
                                      <p:cBhvr>
                                        <p:cTn id="57" dur="1" fill="hold">
                                          <p:stCondLst>
                                            <p:cond delay="0"/>
                                          </p:stCondLst>
                                        </p:cTn>
                                        <p:tgtEl>
                                          <p:spTgt spid="320"/>
                                        </p:tgtEl>
                                        <p:attrNameLst>
                                          <p:attrName>style.visibility</p:attrName>
                                        </p:attrNameLst>
                                      </p:cBhvr>
                                      <p:to>
                                        <p:strVal val="visible"/>
                                      </p:to>
                                    </p:set>
                                    <p:anim calcmode="lin" valueType="num">
                                      <p:cBhvr>
                                        <p:cTn id="58" dur="150" fill="hold"/>
                                        <p:tgtEl>
                                          <p:spTgt spid="320"/>
                                        </p:tgtEl>
                                        <p:attrNameLst>
                                          <p:attrName>ppt_w</p:attrName>
                                        </p:attrNameLst>
                                      </p:cBhvr>
                                      <p:tavLst>
                                        <p:tav tm="0">
                                          <p:val>
                                            <p:fltVal val="0"/>
                                          </p:val>
                                        </p:tav>
                                        <p:tav tm="100000">
                                          <p:val>
                                            <p:strVal val="#ppt_w"/>
                                          </p:val>
                                        </p:tav>
                                      </p:tavLst>
                                    </p:anim>
                                    <p:anim calcmode="lin" valueType="num">
                                      <p:cBhvr>
                                        <p:cTn id="59" dur="150" fill="hold"/>
                                        <p:tgtEl>
                                          <p:spTgt spid="320"/>
                                        </p:tgtEl>
                                        <p:attrNameLst>
                                          <p:attrName>ppt_h</p:attrName>
                                        </p:attrNameLst>
                                      </p:cBhvr>
                                      <p:tavLst>
                                        <p:tav tm="0">
                                          <p:val>
                                            <p:fltVal val="0"/>
                                          </p:val>
                                        </p:tav>
                                        <p:tav tm="100000">
                                          <p:val>
                                            <p:strVal val="#ppt_h"/>
                                          </p:val>
                                        </p:tav>
                                      </p:tavLst>
                                    </p:anim>
                                    <p:animEffect transition="in" filter="fade">
                                      <p:cBhvr>
                                        <p:cTn id="60" dur="150"/>
                                        <p:tgtEl>
                                          <p:spTgt spid="320"/>
                                        </p:tgtEl>
                                      </p:cBhvr>
                                    </p:animEffect>
                                  </p:childTnLst>
                                </p:cTn>
                              </p:par>
                            </p:childTnLst>
                          </p:cTn>
                        </p:par>
                        <p:par>
                          <p:cTn id="61" fill="hold">
                            <p:stCondLst>
                              <p:cond delay="4500"/>
                            </p:stCondLst>
                            <p:childTnLst>
                              <p:par>
                                <p:cTn id="62" presetID="53" presetClass="entr" presetSubtype="16" fill="hold" grpId="0" nodeType="afterEffect">
                                  <p:stCondLst>
                                    <p:cond delay="0"/>
                                  </p:stCondLst>
                                  <p:childTnLst>
                                    <p:set>
                                      <p:cBhvr>
                                        <p:cTn id="63" dur="1" fill="hold">
                                          <p:stCondLst>
                                            <p:cond delay="0"/>
                                          </p:stCondLst>
                                        </p:cTn>
                                        <p:tgtEl>
                                          <p:spTgt spid="321"/>
                                        </p:tgtEl>
                                        <p:attrNameLst>
                                          <p:attrName>style.visibility</p:attrName>
                                        </p:attrNameLst>
                                      </p:cBhvr>
                                      <p:to>
                                        <p:strVal val="visible"/>
                                      </p:to>
                                    </p:set>
                                    <p:anim calcmode="lin" valueType="num">
                                      <p:cBhvr>
                                        <p:cTn id="64" dur="150" fill="hold"/>
                                        <p:tgtEl>
                                          <p:spTgt spid="321"/>
                                        </p:tgtEl>
                                        <p:attrNameLst>
                                          <p:attrName>ppt_w</p:attrName>
                                        </p:attrNameLst>
                                      </p:cBhvr>
                                      <p:tavLst>
                                        <p:tav tm="0">
                                          <p:val>
                                            <p:fltVal val="0"/>
                                          </p:val>
                                        </p:tav>
                                        <p:tav tm="100000">
                                          <p:val>
                                            <p:strVal val="#ppt_w"/>
                                          </p:val>
                                        </p:tav>
                                      </p:tavLst>
                                    </p:anim>
                                    <p:anim calcmode="lin" valueType="num">
                                      <p:cBhvr>
                                        <p:cTn id="65" dur="150" fill="hold"/>
                                        <p:tgtEl>
                                          <p:spTgt spid="321"/>
                                        </p:tgtEl>
                                        <p:attrNameLst>
                                          <p:attrName>ppt_h</p:attrName>
                                        </p:attrNameLst>
                                      </p:cBhvr>
                                      <p:tavLst>
                                        <p:tav tm="0">
                                          <p:val>
                                            <p:fltVal val="0"/>
                                          </p:val>
                                        </p:tav>
                                        <p:tav tm="100000">
                                          <p:val>
                                            <p:strVal val="#ppt_h"/>
                                          </p:val>
                                        </p:tav>
                                      </p:tavLst>
                                    </p:anim>
                                    <p:animEffect transition="in" filter="fade">
                                      <p:cBhvr>
                                        <p:cTn id="66" dur="150"/>
                                        <p:tgtEl>
                                          <p:spTgt spid="321"/>
                                        </p:tgtEl>
                                      </p:cBhvr>
                                    </p:animEffect>
                                  </p:childTnLst>
                                </p:cTn>
                              </p:par>
                            </p:childTnLst>
                          </p:cTn>
                        </p:par>
                        <p:par>
                          <p:cTn id="67" fill="hold">
                            <p:stCondLst>
                              <p:cond delay="5000"/>
                            </p:stCondLst>
                            <p:childTnLst>
                              <p:par>
                                <p:cTn id="68" presetID="53" presetClass="entr" presetSubtype="16" fill="hold" grpId="0" nodeType="afterEffect">
                                  <p:stCondLst>
                                    <p:cond delay="0"/>
                                  </p:stCondLst>
                                  <p:childTnLst>
                                    <p:set>
                                      <p:cBhvr>
                                        <p:cTn id="69" dur="1" fill="hold">
                                          <p:stCondLst>
                                            <p:cond delay="0"/>
                                          </p:stCondLst>
                                        </p:cTn>
                                        <p:tgtEl>
                                          <p:spTgt spid="322"/>
                                        </p:tgtEl>
                                        <p:attrNameLst>
                                          <p:attrName>style.visibility</p:attrName>
                                        </p:attrNameLst>
                                      </p:cBhvr>
                                      <p:to>
                                        <p:strVal val="visible"/>
                                      </p:to>
                                    </p:set>
                                    <p:anim calcmode="lin" valueType="num">
                                      <p:cBhvr>
                                        <p:cTn id="70" dur="150" fill="hold"/>
                                        <p:tgtEl>
                                          <p:spTgt spid="322"/>
                                        </p:tgtEl>
                                        <p:attrNameLst>
                                          <p:attrName>ppt_w</p:attrName>
                                        </p:attrNameLst>
                                      </p:cBhvr>
                                      <p:tavLst>
                                        <p:tav tm="0">
                                          <p:val>
                                            <p:fltVal val="0"/>
                                          </p:val>
                                        </p:tav>
                                        <p:tav tm="100000">
                                          <p:val>
                                            <p:strVal val="#ppt_w"/>
                                          </p:val>
                                        </p:tav>
                                      </p:tavLst>
                                    </p:anim>
                                    <p:anim calcmode="lin" valueType="num">
                                      <p:cBhvr>
                                        <p:cTn id="71" dur="150" fill="hold"/>
                                        <p:tgtEl>
                                          <p:spTgt spid="322"/>
                                        </p:tgtEl>
                                        <p:attrNameLst>
                                          <p:attrName>ppt_h</p:attrName>
                                        </p:attrNameLst>
                                      </p:cBhvr>
                                      <p:tavLst>
                                        <p:tav tm="0">
                                          <p:val>
                                            <p:fltVal val="0"/>
                                          </p:val>
                                        </p:tav>
                                        <p:tav tm="100000">
                                          <p:val>
                                            <p:strVal val="#ppt_h"/>
                                          </p:val>
                                        </p:tav>
                                      </p:tavLst>
                                    </p:anim>
                                    <p:animEffect transition="in" filter="fade">
                                      <p:cBhvr>
                                        <p:cTn id="72" dur="150"/>
                                        <p:tgtEl>
                                          <p:spTgt spid="322"/>
                                        </p:tgtEl>
                                      </p:cBhvr>
                                    </p:animEffect>
                                  </p:childTnLst>
                                </p:cTn>
                              </p:par>
                            </p:childTnLst>
                          </p:cTn>
                        </p:par>
                        <p:par>
                          <p:cTn id="73" fill="hold">
                            <p:stCondLst>
                              <p:cond delay="5500"/>
                            </p:stCondLst>
                            <p:childTnLst>
                              <p:par>
                                <p:cTn id="74" presetID="53" presetClass="entr" presetSubtype="16" fill="hold" grpId="0" nodeType="afterEffect">
                                  <p:stCondLst>
                                    <p:cond delay="0"/>
                                  </p:stCondLst>
                                  <p:childTnLst>
                                    <p:set>
                                      <p:cBhvr>
                                        <p:cTn id="75" dur="1" fill="hold">
                                          <p:stCondLst>
                                            <p:cond delay="0"/>
                                          </p:stCondLst>
                                        </p:cTn>
                                        <p:tgtEl>
                                          <p:spTgt spid="323"/>
                                        </p:tgtEl>
                                        <p:attrNameLst>
                                          <p:attrName>style.visibility</p:attrName>
                                        </p:attrNameLst>
                                      </p:cBhvr>
                                      <p:to>
                                        <p:strVal val="visible"/>
                                      </p:to>
                                    </p:set>
                                    <p:anim calcmode="lin" valueType="num">
                                      <p:cBhvr>
                                        <p:cTn id="76" dur="150" fill="hold"/>
                                        <p:tgtEl>
                                          <p:spTgt spid="323"/>
                                        </p:tgtEl>
                                        <p:attrNameLst>
                                          <p:attrName>ppt_w</p:attrName>
                                        </p:attrNameLst>
                                      </p:cBhvr>
                                      <p:tavLst>
                                        <p:tav tm="0">
                                          <p:val>
                                            <p:fltVal val="0"/>
                                          </p:val>
                                        </p:tav>
                                        <p:tav tm="100000">
                                          <p:val>
                                            <p:strVal val="#ppt_w"/>
                                          </p:val>
                                        </p:tav>
                                      </p:tavLst>
                                    </p:anim>
                                    <p:anim calcmode="lin" valueType="num">
                                      <p:cBhvr>
                                        <p:cTn id="77" dur="150" fill="hold"/>
                                        <p:tgtEl>
                                          <p:spTgt spid="323"/>
                                        </p:tgtEl>
                                        <p:attrNameLst>
                                          <p:attrName>ppt_h</p:attrName>
                                        </p:attrNameLst>
                                      </p:cBhvr>
                                      <p:tavLst>
                                        <p:tav tm="0">
                                          <p:val>
                                            <p:fltVal val="0"/>
                                          </p:val>
                                        </p:tav>
                                        <p:tav tm="100000">
                                          <p:val>
                                            <p:strVal val="#ppt_h"/>
                                          </p:val>
                                        </p:tav>
                                      </p:tavLst>
                                    </p:anim>
                                    <p:animEffect transition="in" filter="fade">
                                      <p:cBhvr>
                                        <p:cTn id="78" dur="150"/>
                                        <p:tgtEl>
                                          <p:spTgt spid="323"/>
                                        </p:tgtEl>
                                      </p:cBhvr>
                                    </p:animEffect>
                                  </p:childTnLst>
                                </p:cTn>
                              </p:par>
                            </p:childTnLst>
                          </p:cTn>
                        </p:par>
                        <p:par>
                          <p:cTn id="79" fill="hold">
                            <p:stCondLst>
                              <p:cond delay="6000"/>
                            </p:stCondLst>
                            <p:childTnLst>
                              <p:par>
                                <p:cTn id="80" presetID="53" presetClass="entr" presetSubtype="16" fill="hold" grpId="0" nodeType="afterEffect">
                                  <p:stCondLst>
                                    <p:cond delay="0"/>
                                  </p:stCondLst>
                                  <p:childTnLst>
                                    <p:set>
                                      <p:cBhvr>
                                        <p:cTn id="81" dur="1" fill="hold">
                                          <p:stCondLst>
                                            <p:cond delay="0"/>
                                          </p:stCondLst>
                                        </p:cTn>
                                        <p:tgtEl>
                                          <p:spTgt spid="379"/>
                                        </p:tgtEl>
                                        <p:attrNameLst>
                                          <p:attrName>style.visibility</p:attrName>
                                        </p:attrNameLst>
                                      </p:cBhvr>
                                      <p:to>
                                        <p:strVal val="visible"/>
                                      </p:to>
                                    </p:set>
                                    <p:anim calcmode="lin" valueType="num">
                                      <p:cBhvr>
                                        <p:cTn id="82" dur="150" fill="hold"/>
                                        <p:tgtEl>
                                          <p:spTgt spid="379"/>
                                        </p:tgtEl>
                                        <p:attrNameLst>
                                          <p:attrName>ppt_w</p:attrName>
                                        </p:attrNameLst>
                                      </p:cBhvr>
                                      <p:tavLst>
                                        <p:tav tm="0">
                                          <p:val>
                                            <p:fltVal val="0"/>
                                          </p:val>
                                        </p:tav>
                                        <p:tav tm="100000">
                                          <p:val>
                                            <p:strVal val="#ppt_w"/>
                                          </p:val>
                                        </p:tav>
                                      </p:tavLst>
                                    </p:anim>
                                    <p:anim calcmode="lin" valueType="num">
                                      <p:cBhvr>
                                        <p:cTn id="83" dur="150" fill="hold"/>
                                        <p:tgtEl>
                                          <p:spTgt spid="379"/>
                                        </p:tgtEl>
                                        <p:attrNameLst>
                                          <p:attrName>ppt_h</p:attrName>
                                        </p:attrNameLst>
                                      </p:cBhvr>
                                      <p:tavLst>
                                        <p:tav tm="0">
                                          <p:val>
                                            <p:fltVal val="0"/>
                                          </p:val>
                                        </p:tav>
                                        <p:tav tm="100000">
                                          <p:val>
                                            <p:strVal val="#ppt_h"/>
                                          </p:val>
                                        </p:tav>
                                      </p:tavLst>
                                    </p:anim>
                                    <p:animEffect transition="in" filter="fade">
                                      <p:cBhvr>
                                        <p:cTn id="84" dur="150"/>
                                        <p:tgtEl>
                                          <p:spTgt spid="379"/>
                                        </p:tgtEl>
                                      </p:cBhvr>
                                    </p:animEffect>
                                  </p:childTnLst>
                                </p:cTn>
                              </p:par>
                            </p:childTnLst>
                          </p:cTn>
                        </p:par>
                        <p:par>
                          <p:cTn id="85" fill="hold">
                            <p:stCondLst>
                              <p:cond delay="6500"/>
                            </p:stCondLst>
                            <p:childTnLst>
                              <p:par>
                                <p:cTn id="86" presetID="53" presetClass="entr" presetSubtype="16" fill="hold" grpId="0" nodeType="afterEffect">
                                  <p:stCondLst>
                                    <p:cond delay="0"/>
                                  </p:stCondLst>
                                  <p:childTnLst>
                                    <p:set>
                                      <p:cBhvr>
                                        <p:cTn id="87" dur="1" fill="hold">
                                          <p:stCondLst>
                                            <p:cond delay="0"/>
                                          </p:stCondLst>
                                        </p:cTn>
                                        <p:tgtEl>
                                          <p:spTgt spid="380"/>
                                        </p:tgtEl>
                                        <p:attrNameLst>
                                          <p:attrName>style.visibility</p:attrName>
                                        </p:attrNameLst>
                                      </p:cBhvr>
                                      <p:to>
                                        <p:strVal val="visible"/>
                                      </p:to>
                                    </p:set>
                                    <p:anim calcmode="lin" valueType="num">
                                      <p:cBhvr>
                                        <p:cTn id="88" dur="150" fill="hold"/>
                                        <p:tgtEl>
                                          <p:spTgt spid="380"/>
                                        </p:tgtEl>
                                        <p:attrNameLst>
                                          <p:attrName>ppt_w</p:attrName>
                                        </p:attrNameLst>
                                      </p:cBhvr>
                                      <p:tavLst>
                                        <p:tav tm="0">
                                          <p:val>
                                            <p:fltVal val="0"/>
                                          </p:val>
                                        </p:tav>
                                        <p:tav tm="100000">
                                          <p:val>
                                            <p:strVal val="#ppt_w"/>
                                          </p:val>
                                        </p:tav>
                                      </p:tavLst>
                                    </p:anim>
                                    <p:anim calcmode="lin" valueType="num">
                                      <p:cBhvr>
                                        <p:cTn id="89" dur="150" fill="hold"/>
                                        <p:tgtEl>
                                          <p:spTgt spid="380"/>
                                        </p:tgtEl>
                                        <p:attrNameLst>
                                          <p:attrName>ppt_h</p:attrName>
                                        </p:attrNameLst>
                                      </p:cBhvr>
                                      <p:tavLst>
                                        <p:tav tm="0">
                                          <p:val>
                                            <p:fltVal val="0"/>
                                          </p:val>
                                        </p:tav>
                                        <p:tav tm="100000">
                                          <p:val>
                                            <p:strVal val="#ppt_h"/>
                                          </p:val>
                                        </p:tav>
                                      </p:tavLst>
                                    </p:anim>
                                    <p:animEffect transition="in" filter="fade">
                                      <p:cBhvr>
                                        <p:cTn id="90" dur="150"/>
                                        <p:tgtEl>
                                          <p:spTgt spid="380"/>
                                        </p:tgtEl>
                                      </p:cBhvr>
                                    </p:animEffect>
                                  </p:childTnLst>
                                </p:cTn>
                              </p:par>
                            </p:childTnLst>
                          </p:cTn>
                        </p:par>
                        <p:par>
                          <p:cTn id="91" fill="hold">
                            <p:stCondLst>
                              <p:cond delay="7000"/>
                            </p:stCondLst>
                            <p:childTnLst>
                              <p:par>
                                <p:cTn id="92" presetID="53" presetClass="entr" presetSubtype="16" fill="hold" grpId="0" nodeType="afterEffect">
                                  <p:stCondLst>
                                    <p:cond delay="0"/>
                                  </p:stCondLst>
                                  <p:childTnLst>
                                    <p:set>
                                      <p:cBhvr>
                                        <p:cTn id="93" dur="1" fill="hold">
                                          <p:stCondLst>
                                            <p:cond delay="0"/>
                                          </p:stCondLst>
                                        </p:cTn>
                                        <p:tgtEl>
                                          <p:spTgt spid="432"/>
                                        </p:tgtEl>
                                        <p:attrNameLst>
                                          <p:attrName>style.visibility</p:attrName>
                                        </p:attrNameLst>
                                      </p:cBhvr>
                                      <p:to>
                                        <p:strVal val="visible"/>
                                      </p:to>
                                    </p:set>
                                    <p:anim calcmode="lin" valueType="num">
                                      <p:cBhvr>
                                        <p:cTn id="94" dur="150" fill="hold"/>
                                        <p:tgtEl>
                                          <p:spTgt spid="432"/>
                                        </p:tgtEl>
                                        <p:attrNameLst>
                                          <p:attrName>ppt_w</p:attrName>
                                        </p:attrNameLst>
                                      </p:cBhvr>
                                      <p:tavLst>
                                        <p:tav tm="0">
                                          <p:val>
                                            <p:fltVal val="0"/>
                                          </p:val>
                                        </p:tav>
                                        <p:tav tm="100000">
                                          <p:val>
                                            <p:strVal val="#ppt_w"/>
                                          </p:val>
                                        </p:tav>
                                      </p:tavLst>
                                    </p:anim>
                                    <p:anim calcmode="lin" valueType="num">
                                      <p:cBhvr>
                                        <p:cTn id="95" dur="150" fill="hold"/>
                                        <p:tgtEl>
                                          <p:spTgt spid="432"/>
                                        </p:tgtEl>
                                        <p:attrNameLst>
                                          <p:attrName>ppt_h</p:attrName>
                                        </p:attrNameLst>
                                      </p:cBhvr>
                                      <p:tavLst>
                                        <p:tav tm="0">
                                          <p:val>
                                            <p:fltVal val="0"/>
                                          </p:val>
                                        </p:tav>
                                        <p:tav tm="100000">
                                          <p:val>
                                            <p:strVal val="#ppt_h"/>
                                          </p:val>
                                        </p:tav>
                                      </p:tavLst>
                                    </p:anim>
                                    <p:animEffect transition="in" filter="fade">
                                      <p:cBhvr>
                                        <p:cTn id="96" dur="150"/>
                                        <p:tgtEl>
                                          <p:spTgt spid="432"/>
                                        </p:tgtEl>
                                      </p:cBhvr>
                                    </p:animEffect>
                                  </p:childTnLst>
                                </p:cTn>
                              </p:par>
                            </p:childTnLst>
                          </p:cTn>
                        </p:par>
                        <p:par>
                          <p:cTn id="97" fill="hold">
                            <p:stCondLst>
                              <p:cond delay="7500"/>
                            </p:stCondLst>
                            <p:childTnLst>
                              <p:par>
                                <p:cTn id="98" presetID="53" presetClass="entr" presetSubtype="16" fill="hold" grpId="0" nodeType="afterEffect">
                                  <p:stCondLst>
                                    <p:cond delay="0"/>
                                  </p:stCondLst>
                                  <p:childTnLst>
                                    <p:set>
                                      <p:cBhvr>
                                        <p:cTn id="99" dur="1" fill="hold">
                                          <p:stCondLst>
                                            <p:cond delay="0"/>
                                          </p:stCondLst>
                                        </p:cTn>
                                        <p:tgtEl>
                                          <p:spTgt spid="433"/>
                                        </p:tgtEl>
                                        <p:attrNameLst>
                                          <p:attrName>style.visibility</p:attrName>
                                        </p:attrNameLst>
                                      </p:cBhvr>
                                      <p:to>
                                        <p:strVal val="visible"/>
                                      </p:to>
                                    </p:set>
                                    <p:anim calcmode="lin" valueType="num">
                                      <p:cBhvr>
                                        <p:cTn id="100" dur="150" fill="hold"/>
                                        <p:tgtEl>
                                          <p:spTgt spid="433"/>
                                        </p:tgtEl>
                                        <p:attrNameLst>
                                          <p:attrName>ppt_w</p:attrName>
                                        </p:attrNameLst>
                                      </p:cBhvr>
                                      <p:tavLst>
                                        <p:tav tm="0">
                                          <p:val>
                                            <p:fltVal val="0"/>
                                          </p:val>
                                        </p:tav>
                                        <p:tav tm="100000">
                                          <p:val>
                                            <p:strVal val="#ppt_w"/>
                                          </p:val>
                                        </p:tav>
                                      </p:tavLst>
                                    </p:anim>
                                    <p:anim calcmode="lin" valueType="num">
                                      <p:cBhvr>
                                        <p:cTn id="101" dur="150" fill="hold"/>
                                        <p:tgtEl>
                                          <p:spTgt spid="433"/>
                                        </p:tgtEl>
                                        <p:attrNameLst>
                                          <p:attrName>ppt_h</p:attrName>
                                        </p:attrNameLst>
                                      </p:cBhvr>
                                      <p:tavLst>
                                        <p:tav tm="0">
                                          <p:val>
                                            <p:fltVal val="0"/>
                                          </p:val>
                                        </p:tav>
                                        <p:tav tm="100000">
                                          <p:val>
                                            <p:strVal val="#ppt_h"/>
                                          </p:val>
                                        </p:tav>
                                      </p:tavLst>
                                    </p:anim>
                                    <p:animEffect transition="in" filter="fade">
                                      <p:cBhvr>
                                        <p:cTn id="102" dur="150"/>
                                        <p:tgtEl>
                                          <p:spTgt spid="433"/>
                                        </p:tgtEl>
                                      </p:cBhvr>
                                    </p:animEffect>
                                  </p:childTnLst>
                                </p:cTn>
                              </p:par>
                            </p:childTnLst>
                          </p:cTn>
                        </p:par>
                        <p:par>
                          <p:cTn id="103" fill="hold">
                            <p:stCondLst>
                              <p:cond delay="8000"/>
                            </p:stCondLst>
                            <p:childTnLst>
                              <p:par>
                                <p:cTn id="104" presetID="16" presetClass="entr" presetSubtype="21" fill="hold" grpId="0" nodeType="afterEffect">
                                  <p:stCondLst>
                                    <p:cond delay="0"/>
                                  </p:stCondLst>
                                  <p:childTnLst>
                                    <p:set>
                                      <p:cBhvr>
                                        <p:cTn id="105" dur="1" fill="hold">
                                          <p:stCondLst>
                                            <p:cond delay="0"/>
                                          </p:stCondLst>
                                        </p:cTn>
                                        <p:tgtEl>
                                          <p:spTgt spid="382"/>
                                        </p:tgtEl>
                                        <p:attrNameLst>
                                          <p:attrName>style.visibility</p:attrName>
                                        </p:attrNameLst>
                                      </p:cBhvr>
                                      <p:to>
                                        <p:strVal val="visible"/>
                                      </p:to>
                                    </p:set>
                                    <p:animEffect transition="in" filter="barn(inVertical)">
                                      <p:cBhvr>
                                        <p:cTn id="106" dur="200"/>
                                        <p:tgtEl>
                                          <p:spTgt spid="382"/>
                                        </p:tgtEl>
                                      </p:cBhvr>
                                    </p:animEffect>
                                  </p:childTnLst>
                                </p:cTn>
                              </p:par>
                            </p:childTnLst>
                          </p:cTn>
                        </p:par>
                        <p:par>
                          <p:cTn id="107" fill="hold">
                            <p:stCondLst>
                              <p:cond delay="8500"/>
                            </p:stCondLst>
                            <p:childTnLst>
                              <p:par>
                                <p:cTn id="108" presetID="16" presetClass="entr" presetSubtype="21" fill="hold" grpId="0" nodeType="afterEffect">
                                  <p:stCondLst>
                                    <p:cond delay="0"/>
                                  </p:stCondLst>
                                  <p:childTnLst>
                                    <p:set>
                                      <p:cBhvr>
                                        <p:cTn id="109" dur="1" fill="hold">
                                          <p:stCondLst>
                                            <p:cond delay="0"/>
                                          </p:stCondLst>
                                        </p:cTn>
                                        <p:tgtEl>
                                          <p:spTgt spid="383"/>
                                        </p:tgtEl>
                                        <p:attrNameLst>
                                          <p:attrName>style.visibility</p:attrName>
                                        </p:attrNameLst>
                                      </p:cBhvr>
                                      <p:to>
                                        <p:strVal val="visible"/>
                                      </p:to>
                                    </p:set>
                                    <p:animEffect transition="in" filter="barn(inVertical)">
                                      <p:cBhvr>
                                        <p:cTn id="110" dur="200"/>
                                        <p:tgtEl>
                                          <p:spTgt spid="383"/>
                                        </p:tgtEl>
                                      </p:cBhvr>
                                    </p:animEffect>
                                  </p:childTnLst>
                                </p:cTn>
                              </p:par>
                            </p:childTnLst>
                          </p:cTn>
                        </p:par>
                        <p:par>
                          <p:cTn id="111" fill="hold">
                            <p:stCondLst>
                              <p:cond delay="8700"/>
                            </p:stCondLst>
                            <p:childTnLst>
                              <p:par>
                                <p:cTn id="112" presetID="16" presetClass="entr" presetSubtype="21" fill="hold" grpId="0" nodeType="afterEffect">
                                  <p:stCondLst>
                                    <p:cond delay="0"/>
                                  </p:stCondLst>
                                  <p:childTnLst>
                                    <p:set>
                                      <p:cBhvr>
                                        <p:cTn id="113" dur="1" fill="hold">
                                          <p:stCondLst>
                                            <p:cond delay="0"/>
                                          </p:stCondLst>
                                        </p:cTn>
                                        <p:tgtEl>
                                          <p:spTgt spid="381"/>
                                        </p:tgtEl>
                                        <p:attrNameLst>
                                          <p:attrName>style.visibility</p:attrName>
                                        </p:attrNameLst>
                                      </p:cBhvr>
                                      <p:to>
                                        <p:strVal val="visible"/>
                                      </p:to>
                                    </p:set>
                                    <p:animEffect transition="in" filter="barn(inVertical)">
                                      <p:cBhvr>
                                        <p:cTn id="114" dur="200"/>
                                        <p:tgtEl>
                                          <p:spTgt spid="381"/>
                                        </p:tgtEl>
                                      </p:cBhvr>
                                    </p:animEffect>
                                  </p:childTnLst>
                                </p:cTn>
                              </p:par>
                              <p:par>
                                <p:cTn id="115" presetID="38" presetClass="entr" presetSubtype="0" accel="50000" fill="hold" nodeType="withEffect">
                                  <p:stCondLst>
                                    <p:cond delay="0"/>
                                  </p:stCondLst>
                                  <p:iterate type="lt">
                                    <p:tmPct val="50000"/>
                                  </p:iterate>
                                  <p:childTnLst>
                                    <p:set>
                                      <p:cBhvr>
                                        <p:cTn id="116" dur="1" fill="hold">
                                          <p:stCondLst>
                                            <p:cond delay="0"/>
                                          </p:stCondLst>
                                        </p:cTn>
                                        <p:tgtEl>
                                          <p:spTgt spid="417">
                                            <p:txEl>
                                              <p:pRg st="0" end="0"/>
                                            </p:txEl>
                                          </p:spTgt>
                                        </p:tgtEl>
                                        <p:attrNameLst>
                                          <p:attrName>style.visibility</p:attrName>
                                        </p:attrNameLst>
                                      </p:cBhvr>
                                      <p:to>
                                        <p:strVal val="visible"/>
                                      </p:to>
                                    </p:set>
                                    <p:set>
                                      <p:cBhvr>
                                        <p:cTn id="117" dur="455" fill="hold">
                                          <p:stCondLst>
                                            <p:cond delay="0"/>
                                          </p:stCondLst>
                                        </p:cTn>
                                        <p:tgtEl>
                                          <p:spTgt spid="417">
                                            <p:txEl>
                                              <p:pRg st="0" end="0"/>
                                            </p:txEl>
                                          </p:spTgt>
                                        </p:tgtEl>
                                        <p:attrNameLst>
                                          <p:attrName>style.rotation</p:attrName>
                                        </p:attrNameLst>
                                      </p:cBhvr>
                                      <p:to>
                                        <p:strVal val="-45.0"/>
                                      </p:to>
                                    </p:set>
                                    <p:anim calcmode="lin" valueType="num">
                                      <p:cBhvr>
                                        <p:cTn id="118" dur="455" fill="hold">
                                          <p:stCondLst>
                                            <p:cond delay="455"/>
                                          </p:stCondLst>
                                        </p:cTn>
                                        <p:tgtEl>
                                          <p:spTgt spid="417">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19" dur="455" fill="hold">
                                          <p:stCondLst>
                                            <p:cond delay="0"/>
                                          </p:stCondLst>
                                        </p:cTn>
                                        <p:tgtEl>
                                          <p:spTgt spid="417">
                                            <p:txEl>
                                              <p:pRg st="0" end="0"/>
                                            </p:txEl>
                                          </p:spTgt>
                                        </p:tgtEl>
                                        <p:attrNameLst>
                                          <p:attrName>ppt_y</p:attrName>
                                        </p:attrNameLst>
                                      </p:cBhvr>
                                      <p:tavLst>
                                        <p:tav tm="0">
                                          <p:val>
                                            <p:strVal val="#ppt_y-1"/>
                                          </p:val>
                                        </p:tav>
                                        <p:tav tm="100000">
                                          <p:val>
                                            <p:strVal val="#ppt_y-(0.354*#ppt_w-0.172*#ppt_h)"/>
                                          </p:val>
                                        </p:tav>
                                      </p:tavLst>
                                    </p:anim>
                                    <p:anim calcmode="lin" valueType="num">
                                      <p:cBhvr>
                                        <p:cTn id="120" dur="156" decel="50000" autoRev="1" fill="hold">
                                          <p:stCondLst>
                                            <p:cond delay="455"/>
                                          </p:stCondLst>
                                        </p:cTn>
                                        <p:tgtEl>
                                          <p:spTgt spid="417">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21" dur="136" fill="hold">
                                          <p:stCondLst>
                                            <p:cond delay="864"/>
                                          </p:stCondLst>
                                        </p:cTn>
                                        <p:tgtEl>
                                          <p:spTgt spid="417">
                                            <p:txEl>
                                              <p:pRg st="0" end="0"/>
                                            </p:txEl>
                                          </p:spTgt>
                                        </p:tgtEl>
                                        <p:attrNameLst>
                                          <p:attrName>ppt_y</p:attrName>
                                        </p:attrNameLst>
                                      </p:cBhvr>
                                      <p:tavLst>
                                        <p:tav tm="0">
                                          <p:val>
                                            <p:strVal val="#ppt_y-(0.354*#ppt_w-0.172*#ppt_h)"/>
                                          </p:val>
                                        </p:tav>
                                        <p:tav tm="100000">
                                          <p:val>
                                            <p:strVal val="#ppt_y"/>
                                          </p:val>
                                        </p:tav>
                                      </p:tavLst>
                                    </p:anim>
                                  </p:childTnLst>
                                </p:cTn>
                              </p:par>
                            </p:childTnLst>
                          </p:cTn>
                        </p:par>
                        <p:par>
                          <p:cTn id="122" fill="hold">
                            <p:stCondLst>
                              <p:cond delay="11200"/>
                            </p:stCondLst>
                            <p:childTnLst>
                              <p:par>
                                <p:cTn id="123" presetID="41" presetClass="entr" presetSubtype="0" fill="hold" grpId="0" nodeType="afterEffect">
                                  <p:stCondLst>
                                    <p:cond delay="0"/>
                                  </p:stCondLst>
                                  <p:iterate type="lt">
                                    <p:tmPct val="10000"/>
                                  </p:iterate>
                                  <p:childTnLst>
                                    <p:set>
                                      <p:cBhvr>
                                        <p:cTn id="124" dur="1" fill="hold">
                                          <p:stCondLst>
                                            <p:cond delay="0"/>
                                          </p:stCondLst>
                                        </p:cTn>
                                        <p:tgtEl>
                                          <p:spTgt spid="417"/>
                                        </p:tgtEl>
                                        <p:attrNameLst>
                                          <p:attrName>style.visibility</p:attrName>
                                        </p:attrNameLst>
                                      </p:cBhvr>
                                      <p:to>
                                        <p:strVal val="visible"/>
                                      </p:to>
                                    </p:set>
                                    <p:anim calcmode="lin" valueType="num">
                                      <p:cBhvr>
                                        <p:cTn id="125" dur="500" fill="hold"/>
                                        <p:tgtEl>
                                          <p:spTgt spid="417"/>
                                        </p:tgtEl>
                                        <p:attrNameLst>
                                          <p:attrName>ppt_x</p:attrName>
                                        </p:attrNameLst>
                                      </p:cBhvr>
                                      <p:tavLst>
                                        <p:tav tm="0">
                                          <p:val>
                                            <p:strVal val="#ppt_x"/>
                                          </p:val>
                                        </p:tav>
                                        <p:tav tm="50000">
                                          <p:val>
                                            <p:strVal val="#ppt_x+.1"/>
                                          </p:val>
                                        </p:tav>
                                        <p:tav tm="100000">
                                          <p:val>
                                            <p:strVal val="#ppt_x"/>
                                          </p:val>
                                        </p:tav>
                                      </p:tavLst>
                                    </p:anim>
                                    <p:anim calcmode="lin" valueType="num">
                                      <p:cBhvr>
                                        <p:cTn id="126" dur="500" fill="hold"/>
                                        <p:tgtEl>
                                          <p:spTgt spid="417"/>
                                        </p:tgtEl>
                                        <p:attrNameLst>
                                          <p:attrName>ppt_y</p:attrName>
                                        </p:attrNameLst>
                                      </p:cBhvr>
                                      <p:tavLst>
                                        <p:tav tm="0">
                                          <p:val>
                                            <p:strVal val="#ppt_y"/>
                                          </p:val>
                                        </p:tav>
                                        <p:tav tm="100000">
                                          <p:val>
                                            <p:strVal val="#ppt_y"/>
                                          </p:val>
                                        </p:tav>
                                      </p:tavLst>
                                    </p:anim>
                                    <p:anim calcmode="lin" valueType="num">
                                      <p:cBhvr>
                                        <p:cTn id="127" dur="500" fill="hold"/>
                                        <p:tgtEl>
                                          <p:spTgt spid="417"/>
                                        </p:tgtEl>
                                        <p:attrNameLst>
                                          <p:attrName>ppt_h</p:attrName>
                                        </p:attrNameLst>
                                      </p:cBhvr>
                                      <p:tavLst>
                                        <p:tav tm="0">
                                          <p:val>
                                            <p:strVal val="#ppt_h/10"/>
                                          </p:val>
                                        </p:tav>
                                        <p:tav tm="50000">
                                          <p:val>
                                            <p:strVal val="#ppt_h+.01"/>
                                          </p:val>
                                        </p:tav>
                                        <p:tav tm="100000">
                                          <p:val>
                                            <p:strVal val="#ppt_h"/>
                                          </p:val>
                                        </p:tav>
                                      </p:tavLst>
                                    </p:anim>
                                    <p:anim calcmode="lin" valueType="num">
                                      <p:cBhvr>
                                        <p:cTn id="128" dur="500" fill="hold"/>
                                        <p:tgtEl>
                                          <p:spTgt spid="417"/>
                                        </p:tgtEl>
                                        <p:attrNameLst>
                                          <p:attrName>ppt_w</p:attrName>
                                        </p:attrNameLst>
                                      </p:cBhvr>
                                      <p:tavLst>
                                        <p:tav tm="0">
                                          <p:val>
                                            <p:strVal val="#ppt_w/10"/>
                                          </p:val>
                                        </p:tav>
                                        <p:tav tm="50000">
                                          <p:val>
                                            <p:strVal val="#ppt_w+.01"/>
                                          </p:val>
                                        </p:tav>
                                        <p:tav tm="100000">
                                          <p:val>
                                            <p:strVal val="#ppt_w"/>
                                          </p:val>
                                        </p:tav>
                                      </p:tavLst>
                                    </p:anim>
                                    <p:animEffect transition="in" filter="fade">
                                      <p:cBhvr>
                                        <p:cTn id="129" dur="500" tmFilter="0,0; .5, 1; 1, 1"/>
                                        <p:tgtEl>
                                          <p:spTgt spid="417"/>
                                        </p:tgtEl>
                                      </p:cBhvr>
                                    </p:animEffect>
                                  </p:childTnLst>
                                </p:cTn>
                              </p:par>
                              <p:par>
                                <p:cTn id="130" presetID="41" presetClass="entr" presetSubtype="0" fill="hold" grpId="0" nodeType="withEffect">
                                  <p:stCondLst>
                                    <p:cond delay="0"/>
                                  </p:stCondLst>
                                  <p:iterate type="lt">
                                    <p:tmPct val="10000"/>
                                  </p:iterate>
                                  <p:childTnLst>
                                    <p:set>
                                      <p:cBhvr>
                                        <p:cTn id="131" dur="1" fill="hold">
                                          <p:stCondLst>
                                            <p:cond delay="0"/>
                                          </p:stCondLst>
                                        </p:cTn>
                                        <p:tgtEl>
                                          <p:spTgt spid="418"/>
                                        </p:tgtEl>
                                        <p:attrNameLst>
                                          <p:attrName>style.visibility</p:attrName>
                                        </p:attrNameLst>
                                      </p:cBhvr>
                                      <p:to>
                                        <p:strVal val="visible"/>
                                      </p:to>
                                    </p:set>
                                    <p:anim calcmode="lin" valueType="num">
                                      <p:cBhvr>
                                        <p:cTn id="132" dur="500" fill="hold"/>
                                        <p:tgtEl>
                                          <p:spTgt spid="418"/>
                                        </p:tgtEl>
                                        <p:attrNameLst>
                                          <p:attrName>ppt_x</p:attrName>
                                        </p:attrNameLst>
                                      </p:cBhvr>
                                      <p:tavLst>
                                        <p:tav tm="0">
                                          <p:val>
                                            <p:strVal val="#ppt_x"/>
                                          </p:val>
                                        </p:tav>
                                        <p:tav tm="50000">
                                          <p:val>
                                            <p:strVal val="#ppt_x+.1"/>
                                          </p:val>
                                        </p:tav>
                                        <p:tav tm="100000">
                                          <p:val>
                                            <p:strVal val="#ppt_x"/>
                                          </p:val>
                                        </p:tav>
                                      </p:tavLst>
                                    </p:anim>
                                    <p:anim calcmode="lin" valueType="num">
                                      <p:cBhvr>
                                        <p:cTn id="133" dur="500" fill="hold"/>
                                        <p:tgtEl>
                                          <p:spTgt spid="418"/>
                                        </p:tgtEl>
                                        <p:attrNameLst>
                                          <p:attrName>ppt_y</p:attrName>
                                        </p:attrNameLst>
                                      </p:cBhvr>
                                      <p:tavLst>
                                        <p:tav tm="0">
                                          <p:val>
                                            <p:strVal val="#ppt_y"/>
                                          </p:val>
                                        </p:tav>
                                        <p:tav tm="100000">
                                          <p:val>
                                            <p:strVal val="#ppt_y"/>
                                          </p:val>
                                        </p:tav>
                                      </p:tavLst>
                                    </p:anim>
                                    <p:anim calcmode="lin" valueType="num">
                                      <p:cBhvr>
                                        <p:cTn id="134" dur="500" fill="hold"/>
                                        <p:tgtEl>
                                          <p:spTgt spid="418"/>
                                        </p:tgtEl>
                                        <p:attrNameLst>
                                          <p:attrName>ppt_h</p:attrName>
                                        </p:attrNameLst>
                                      </p:cBhvr>
                                      <p:tavLst>
                                        <p:tav tm="0">
                                          <p:val>
                                            <p:strVal val="#ppt_h/10"/>
                                          </p:val>
                                        </p:tav>
                                        <p:tav tm="50000">
                                          <p:val>
                                            <p:strVal val="#ppt_h+.01"/>
                                          </p:val>
                                        </p:tav>
                                        <p:tav tm="100000">
                                          <p:val>
                                            <p:strVal val="#ppt_h"/>
                                          </p:val>
                                        </p:tav>
                                      </p:tavLst>
                                    </p:anim>
                                    <p:anim calcmode="lin" valueType="num">
                                      <p:cBhvr>
                                        <p:cTn id="135" dur="500" fill="hold"/>
                                        <p:tgtEl>
                                          <p:spTgt spid="418"/>
                                        </p:tgtEl>
                                        <p:attrNameLst>
                                          <p:attrName>ppt_w</p:attrName>
                                        </p:attrNameLst>
                                      </p:cBhvr>
                                      <p:tavLst>
                                        <p:tav tm="0">
                                          <p:val>
                                            <p:strVal val="#ppt_w/10"/>
                                          </p:val>
                                        </p:tav>
                                        <p:tav tm="50000">
                                          <p:val>
                                            <p:strVal val="#ppt_w+.01"/>
                                          </p:val>
                                        </p:tav>
                                        <p:tav tm="100000">
                                          <p:val>
                                            <p:strVal val="#ppt_w"/>
                                          </p:val>
                                        </p:tav>
                                      </p:tavLst>
                                    </p:anim>
                                    <p:animEffect transition="in" filter="fade">
                                      <p:cBhvr>
                                        <p:cTn id="136" dur="500" tmFilter="0,0; .5, 1; 1, 1"/>
                                        <p:tgtEl>
                                          <p:spTgt spid="418"/>
                                        </p:tgtEl>
                                      </p:cBhvr>
                                    </p:animEffect>
                                  </p:childTnLst>
                                </p:cTn>
                              </p:par>
                            </p:childTnLst>
                          </p:cTn>
                        </p:par>
                        <p:par>
                          <p:cTn id="137" fill="hold">
                            <p:stCondLst>
                              <p:cond delay="12600"/>
                            </p:stCondLst>
                            <p:childTnLst>
                              <p:par>
                                <p:cTn id="138" presetID="1" presetClass="entr" presetSubtype="0" fill="hold" nodeType="afterEffect">
                                  <p:stCondLst>
                                    <p:cond delay="0"/>
                                  </p:stCondLst>
                                  <p:childTnLst>
                                    <p:set>
                                      <p:cBhvr>
                                        <p:cTn id="139" dur="1" fill="hold">
                                          <p:stCondLst>
                                            <p:cond delay="0"/>
                                          </p:stCondLst>
                                        </p:cTn>
                                        <p:tgtEl>
                                          <p:spTgt spid="4"/>
                                        </p:tgtEl>
                                        <p:attrNameLst>
                                          <p:attrName>style.visibility</p:attrName>
                                        </p:attrNameLst>
                                      </p:cBhvr>
                                      <p:to>
                                        <p:strVal val="visible"/>
                                      </p:to>
                                    </p:set>
                                  </p:childTnLst>
                                </p:cTn>
                              </p:par>
                              <p:par>
                                <p:cTn id="140" presetID="35" presetClass="path" presetSubtype="0" accel="50000" decel="50000" fill="hold" nodeType="withEffect">
                                  <p:stCondLst>
                                    <p:cond delay="0"/>
                                  </p:stCondLst>
                                  <p:childTnLst>
                                    <p:animMotion origin="layout" path="M 4.16667E-6 -1.48148E-6 L -0.32327 -1.48148E-6 " pathEditMode="relative" rAng="0" ptsTypes="AA">
                                      <p:cBhvr>
                                        <p:cTn id="141" dur="1100" fill="hold"/>
                                        <p:tgtEl>
                                          <p:spTgt spid="4"/>
                                        </p:tgtEl>
                                        <p:attrNameLst>
                                          <p:attrName>ppt_x</p:attrName>
                                          <p:attrName>ppt_y</p:attrName>
                                        </p:attrNameLst>
                                      </p:cBhvr>
                                      <p:rCtr x="-16163" y="0"/>
                                    </p:animMotion>
                                  </p:childTnLst>
                                </p:cTn>
                              </p:par>
                              <p:par>
                                <p:cTn id="142" presetID="22" presetClass="entr" presetSubtype="2" fill="hold" grpId="0" nodeType="withEffect">
                                  <p:stCondLst>
                                    <p:cond delay="100"/>
                                  </p:stCondLst>
                                  <p:childTnLst>
                                    <p:set>
                                      <p:cBhvr>
                                        <p:cTn id="143" dur="1" fill="hold">
                                          <p:stCondLst>
                                            <p:cond delay="0"/>
                                          </p:stCondLst>
                                        </p:cTn>
                                        <p:tgtEl>
                                          <p:spTgt spid="420"/>
                                        </p:tgtEl>
                                        <p:attrNameLst>
                                          <p:attrName>style.visibility</p:attrName>
                                        </p:attrNameLst>
                                      </p:cBhvr>
                                      <p:to>
                                        <p:strVal val="visible"/>
                                      </p:to>
                                    </p:set>
                                    <p:animEffect transition="in" filter="wipe(right)">
                                      <p:cBhvr>
                                        <p:cTn id="144" dur="1100"/>
                                        <p:tgtEl>
                                          <p:spTgt spid="420"/>
                                        </p:tgtEl>
                                      </p:cBhvr>
                                    </p:animEffect>
                                  </p:childTnLst>
                                </p:cTn>
                              </p:par>
                              <p:par>
                                <p:cTn id="145" presetID="22" presetClass="entr" presetSubtype="2" fill="hold" grpId="0" nodeType="withEffect">
                                  <p:stCondLst>
                                    <p:cond delay="100"/>
                                  </p:stCondLst>
                                  <p:childTnLst>
                                    <p:set>
                                      <p:cBhvr>
                                        <p:cTn id="146" dur="1" fill="hold">
                                          <p:stCondLst>
                                            <p:cond delay="0"/>
                                          </p:stCondLst>
                                        </p:cTn>
                                        <p:tgtEl>
                                          <p:spTgt spid="421"/>
                                        </p:tgtEl>
                                        <p:attrNameLst>
                                          <p:attrName>style.visibility</p:attrName>
                                        </p:attrNameLst>
                                      </p:cBhvr>
                                      <p:to>
                                        <p:strVal val="visible"/>
                                      </p:to>
                                    </p:set>
                                    <p:animEffect transition="in" filter="wipe(right)">
                                      <p:cBhvr>
                                        <p:cTn id="147" dur="1200"/>
                                        <p:tgtEl>
                                          <p:spTgt spid="421"/>
                                        </p:tgtEl>
                                      </p:cBhvr>
                                    </p:animEffect>
                                  </p:childTnLst>
                                </p:cTn>
                              </p:par>
                            </p:childTnLst>
                          </p:cTn>
                        </p:par>
                        <p:par>
                          <p:cTn id="148" fill="hold">
                            <p:stCondLst>
                              <p:cond delay="13900"/>
                            </p:stCondLst>
                            <p:childTnLst>
                              <p:par>
                                <p:cTn id="149" presetID="22" presetClass="entr" presetSubtype="8" fill="hold" grpId="0" nodeType="afterEffect">
                                  <p:stCondLst>
                                    <p:cond delay="0"/>
                                  </p:stCondLst>
                                  <p:childTnLst>
                                    <p:set>
                                      <p:cBhvr>
                                        <p:cTn id="150" dur="1" fill="hold">
                                          <p:stCondLst>
                                            <p:cond delay="0"/>
                                          </p:stCondLst>
                                        </p:cTn>
                                        <p:tgtEl>
                                          <p:spTgt spid="5"/>
                                        </p:tgtEl>
                                        <p:attrNameLst>
                                          <p:attrName>style.visibility</p:attrName>
                                        </p:attrNameLst>
                                      </p:cBhvr>
                                      <p:to>
                                        <p:strVal val="visible"/>
                                      </p:to>
                                    </p:set>
                                    <p:animEffect transition="in" filter="wipe(left)">
                                      <p:cBhvr>
                                        <p:cTn id="15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p:cTn id="152" repeatCount="indefinite" fill="hold" display="0">
                  <p:stCondLst>
                    <p:cond delay="indefinite"/>
                  </p:stCondLst>
                  <p:endCondLst>
                    <p:cond evt="onStopAudio" delay="0">
                      <p:tgtEl>
                        <p:sldTgt/>
                      </p:tgtEl>
                    </p:cond>
                  </p:endCondLst>
                </p:cTn>
                <p:tgtEl>
                  <p:spTgt spid="147"/>
                </p:tgtEl>
              </p:cMediaNode>
            </p:video>
          </p:childTnLst>
        </p:cTn>
      </p:par>
    </p:tnLst>
    <p:bldLst>
      <p:bldP spid="5" grpId="0" animBg="1"/>
      <p:bldP spid="311" grpId="0" animBg="1"/>
      <p:bldP spid="312" grpId="0" animBg="1"/>
      <p:bldP spid="316" grpId="0" animBg="1"/>
      <p:bldP spid="317" grpId="0" animBg="1"/>
      <p:bldP spid="318" grpId="0" animBg="1"/>
      <p:bldP spid="319" grpId="0" animBg="1"/>
      <p:bldP spid="320" grpId="0" animBg="1"/>
      <p:bldP spid="321" grpId="0" animBg="1"/>
      <p:bldP spid="322" grpId="0" animBg="1"/>
      <p:bldP spid="323" grpId="0" animBg="1"/>
      <p:bldP spid="379" grpId="0" animBg="1"/>
      <p:bldP spid="380" grpId="0" animBg="1"/>
      <p:bldP spid="381" grpId="0"/>
      <p:bldP spid="382" grpId="0"/>
      <p:bldP spid="383" grpId="0"/>
      <p:bldP spid="417" grpId="0"/>
      <p:bldP spid="418" grpId="0"/>
      <p:bldP spid="420" grpId="0" animBg="1"/>
      <p:bldP spid="421" grpId="0"/>
      <p:bldP spid="432" grpId="0" animBg="1"/>
      <p:bldP spid="43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3000"/>
                    </a14:imgEffect>
                  </a14:imgLayer>
                </a14:imgProps>
              </a:ext>
              <a:ext uri="{28A0092B-C50C-407E-A947-70E740481C1C}">
                <a14:useLocalDpi xmlns=""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20"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 xmlns:a14="http://schemas.microsoft.com/office/drawing/2010/main">
                    <a14:imgLayer r:embed="rId7">
                      <a14:imgEffect>
                        <a14:colorTemperature colorTemp="4700"/>
                      </a14:imgEffect>
                      <a14:imgEffect>
                        <a14:saturation sat="400000"/>
                      </a14:imgEffect>
                    </a14:imgLayer>
                  </a14:imgProps>
                </a:ext>
                <a:ext uri="{28A0092B-C50C-407E-A947-70E740481C1C}">
                  <a14:useLocalDpi xmlns=""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a:solidFill>
                    <a:schemeClr val="bg1">
                      <a:lumMod val="95000"/>
                    </a:schemeClr>
                  </a:solidFill>
                  <a:latin typeface="Impact" pitchFamily="34" charset="0"/>
                  <a:ea typeface="微软雅黑"/>
                </a:rPr>
                <a:t>01</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1028964" y="389271"/>
            <a:ext cx="3177275" cy="796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目标</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820580" y="1004895"/>
            <a:ext cx="3618912"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Target</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125"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8"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1"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4"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37"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40"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43"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46"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9"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2"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55"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8"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1"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sp>
        <p:nvSpPr>
          <p:cNvPr id="52" name="Rectangle 4"/>
          <p:cNvSpPr txBox="1">
            <a:spLocks noChangeArrowheads="1"/>
          </p:cNvSpPr>
          <p:nvPr/>
        </p:nvSpPr>
        <p:spPr bwMode="auto">
          <a:xfrm>
            <a:off x="686064" y="1727200"/>
            <a:ext cx="7746736" cy="22605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sz="2400" dirty="0" smtClean="0">
                <a:solidFill>
                  <a:srgbClr val="005A9E"/>
                </a:solidFill>
              </a:rPr>
              <a:t>Q</a:t>
            </a:r>
            <a:r>
              <a:rPr lang="zh-CN" altLang="en-US" sz="2400" dirty="0" smtClean="0">
                <a:solidFill>
                  <a:srgbClr val="005A9E"/>
                </a:solidFill>
              </a:rPr>
              <a:t>：为什么这个社群要存在？</a:t>
            </a:r>
          </a:p>
          <a:p>
            <a:pPr algn="l"/>
            <a:r>
              <a:rPr lang="en-US" sz="2400" dirty="0" smtClean="0">
                <a:solidFill>
                  <a:srgbClr val="005A9E"/>
                </a:solidFill>
              </a:rPr>
              <a:t>A</a:t>
            </a:r>
            <a:r>
              <a:rPr lang="zh-CN" altLang="en-US" sz="2400" dirty="0" smtClean="0">
                <a:solidFill>
                  <a:srgbClr val="005A9E"/>
                </a:solidFill>
              </a:rPr>
              <a:t>：社群本质是连接和相互信任，连接包括人与信息，人与人。社群的</a:t>
            </a:r>
            <a:r>
              <a:rPr lang="en-US" sz="2400" dirty="0" smtClean="0">
                <a:solidFill>
                  <a:srgbClr val="005A9E"/>
                </a:solidFill>
              </a:rPr>
              <a:t>“</a:t>
            </a:r>
            <a:r>
              <a:rPr lang="zh-CN" altLang="en-US" sz="2400" dirty="0" smtClean="0">
                <a:solidFill>
                  <a:srgbClr val="005A9E"/>
                </a:solidFill>
              </a:rPr>
              <a:t>群</a:t>
            </a:r>
            <a:r>
              <a:rPr lang="en-US" sz="2400" dirty="0" smtClean="0">
                <a:solidFill>
                  <a:srgbClr val="005A9E"/>
                </a:solidFill>
              </a:rPr>
              <a:t>”</a:t>
            </a:r>
            <a:r>
              <a:rPr lang="zh-CN" altLang="en-US" sz="2400" dirty="0" smtClean="0">
                <a:solidFill>
                  <a:srgbClr val="005A9E"/>
                </a:solidFill>
              </a:rPr>
              <a:t>是成员围绕一个价值点集聚的结果，是为了一个共同目标而存在的联结。在</a:t>
            </a:r>
            <a:r>
              <a:rPr lang="en-US" altLang="zh-CN" sz="2400" dirty="0" smtClean="0">
                <a:solidFill>
                  <a:srgbClr val="005A9E"/>
                </a:solidFill>
              </a:rPr>
              <a:t>XLP</a:t>
            </a:r>
            <a:r>
              <a:rPr lang="zh-CN" altLang="en-US" sz="2400" dirty="0" smtClean="0">
                <a:solidFill>
                  <a:srgbClr val="005A9E"/>
                </a:solidFill>
              </a:rPr>
              <a:t>课程中，各小组相互信任，群体智慧得以激励群内各成员有潜在价值的迸发。</a:t>
            </a:r>
            <a:endParaRPr lang="zh-CN" altLang="en-US" sz="2400" dirty="0">
              <a:solidFill>
                <a:srgbClr val="005A9E"/>
              </a:solidFill>
            </a:endParaRPr>
          </a:p>
        </p:txBody>
      </p:sp>
    </p:spTree>
    <p:extLst>
      <p:ext uri="{BB962C8B-B14F-4D97-AF65-F5344CB8AC3E}">
        <p14:creationId xmlns="" xmlns:p14="http://schemas.microsoft.com/office/powerpoint/2010/main" val="4129827089"/>
      </p:ext>
    </p:extLst>
  </p:cSld>
  <p:clrMapOvr>
    <a:masterClrMapping/>
  </p:clrMapOvr>
  <mc:AlternateContent xmlns:mc="http://schemas.openxmlformats.org/markup-compatibility/2006">
    <mc:Choice xmlns=""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63" presetClass="path" presetSubtype="0" accel="50000" decel="50000" fill="hold" nodeType="withEffect">
                                  <p:stCondLst>
                                    <p:cond delay="0"/>
                                  </p:stCondLst>
                                  <p:childTnLst>
                                    <p:animMotion origin="layout" path="M 5E-6 -2.71605E-6 L 0.05538 -2.71605E-6 " pathEditMode="relative" rAng="0" ptsTypes="AA">
                                      <p:cBhvr>
                                        <p:cTn id="12" dur="2000" fill="hold"/>
                                        <p:tgtEl>
                                          <p:spTgt spid="2"/>
                                        </p:tgtEl>
                                        <p:attrNameLst>
                                          <p:attrName>ppt_x</p:attrName>
                                          <p:attrName>ppt_y</p:attrName>
                                        </p:attrNameLst>
                                      </p:cBhvr>
                                      <p:rCtr x="2760" y="0"/>
                                    </p:animMotion>
                                  </p:childTnLst>
                                </p:cTn>
                              </p:par>
                            </p:childTnLst>
                          </p:cTn>
                        </p:par>
                        <p:par>
                          <p:cTn id="13" fill="hold">
                            <p:stCondLst>
                              <p:cond delay="2000"/>
                            </p:stCondLst>
                            <p:childTnLst>
                              <p:par>
                                <p:cTn id="14" presetID="49" presetClass="entr" presetSubtype="0" decel="100000" fill="hold" nodeType="afterEffect">
                                  <p:stCondLst>
                                    <p:cond delay="0"/>
                                  </p:stCondLst>
                                  <p:childTnLst>
                                    <p:set>
                                      <p:cBhvr>
                                        <p:cTn id="15" dur="1" fill="hold">
                                          <p:stCondLst>
                                            <p:cond delay="0"/>
                                          </p:stCondLst>
                                        </p:cTn>
                                        <p:tgtEl>
                                          <p:spTgt spid="120"/>
                                        </p:tgtEl>
                                        <p:attrNameLst>
                                          <p:attrName>style.visibility</p:attrName>
                                        </p:attrNameLst>
                                      </p:cBhvr>
                                      <p:to>
                                        <p:strVal val="visible"/>
                                      </p:to>
                                    </p:set>
                                    <p:anim calcmode="lin" valueType="num">
                                      <p:cBhvr>
                                        <p:cTn id="16" dur="500" fill="hold"/>
                                        <p:tgtEl>
                                          <p:spTgt spid="120"/>
                                        </p:tgtEl>
                                        <p:attrNameLst>
                                          <p:attrName>ppt_w</p:attrName>
                                        </p:attrNameLst>
                                      </p:cBhvr>
                                      <p:tavLst>
                                        <p:tav tm="0">
                                          <p:val>
                                            <p:fltVal val="0"/>
                                          </p:val>
                                        </p:tav>
                                        <p:tav tm="100000">
                                          <p:val>
                                            <p:strVal val="#ppt_w"/>
                                          </p:val>
                                        </p:tav>
                                      </p:tavLst>
                                    </p:anim>
                                    <p:anim calcmode="lin" valueType="num">
                                      <p:cBhvr>
                                        <p:cTn id="17" dur="500" fill="hold"/>
                                        <p:tgtEl>
                                          <p:spTgt spid="120"/>
                                        </p:tgtEl>
                                        <p:attrNameLst>
                                          <p:attrName>ppt_h</p:attrName>
                                        </p:attrNameLst>
                                      </p:cBhvr>
                                      <p:tavLst>
                                        <p:tav tm="0">
                                          <p:val>
                                            <p:fltVal val="0"/>
                                          </p:val>
                                        </p:tav>
                                        <p:tav tm="100000">
                                          <p:val>
                                            <p:strVal val="#ppt_h"/>
                                          </p:val>
                                        </p:tav>
                                      </p:tavLst>
                                    </p:anim>
                                    <p:anim calcmode="lin" valueType="num">
                                      <p:cBhvr>
                                        <p:cTn id="18" dur="500" fill="hold"/>
                                        <p:tgtEl>
                                          <p:spTgt spid="120"/>
                                        </p:tgtEl>
                                        <p:attrNameLst>
                                          <p:attrName>style.rotation</p:attrName>
                                        </p:attrNameLst>
                                      </p:cBhvr>
                                      <p:tavLst>
                                        <p:tav tm="0">
                                          <p:val>
                                            <p:fltVal val="360"/>
                                          </p:val>
                                        </p:tav>
                                        <p:tav tm="100000">
                                          <p:val>
                                            <p:fltVal val="0"/>
                                          </p:val>
                                        </p:tav>
                                      </p:tavLst>
                                    </p:anim>
                                    <p:animEffect transition="in" filter="fade">
                                      <p:cBhvr>
                                        <p:cTn id="19" dur="500"/>
                                        <p:tgtEl>
                                          <p:spTgt spid="12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wipe(left)">
                                      <p:cBhvr>
                                        <p:cTn id="22" dur="700"/>
                                        <p:tgtEl>
                                          <p:spTgt spid="1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wipe(left)">
                                      <p:cBhvr>
                                        <p:cTn id="25" dur="700"/>
                                        <p:tgtEl>
                                          <p:spTgt spid="124"/>
                                        </p:tgtEl>
                                      </p:cBhvr>
                                    </p:animEffect>
                                  </p:childTnLst>
                                </p:cTn>
                              </p:par>
                            </p:childTnLst>
                          </p:cTn>
                        </p:par>
                        <p:par>
                          <p:cTn id="26" fill="hold">
                            <p:stCondLst>
                              <p:cond delay="2700"/>
                            </p:stCondLst>
                            <p:childTnLst>
                              <p:par>
                                <p:cTn id="27" presetID="23" presetClass="entr" presetSubtype="528" fill="hold" nodeType="afterEffect">
                                  <p:stCondLst>
                                    <p:cond delay="0"/>
                                  </p:stCondLst>
                                  <p:childTnLst>
                                    <p:set>
                                      <p:cBhvr>
                                        <p:cTn id="28" dur="1" fill="hold">
                                          <p:stCondLst>
                                            <p:cond delay="0"/>
                                          </p:stCondLst>
                                        </p:cTn>
                                        <p:tgtEl>
                                          <p:spTgt spid="125"/>
                                        </p:tgtEl>
                                        <p:attrNameLst>
                                          <p:attrName>style.visibility</p:attrName>
                                        </p:attrNameLst>
                                      </p:cBhvr>
                                      <p:to>
                                        <p:strVal val="visible"/>
                                      </p:to>
                                    </p:set>
                                    <p:anim calcmode="lin" valueType="num">
                                      <p:cBhvr>
                                        <p:cTn id="29" dur="500" fill="hold"/>
                                        <p:tgtEl>
                                          <p:spTgt spid="125"/>
                                        </p:tgtEl>
                                        <p:attrNameLst>
                                          <p:attrName>ppt_w</p:attrName>
                                        </p:attrNameLst>
                                      </p:cBhvr>
                                      <p:tavLst>
                                        <p:tav tm="0">
                                          <p:val>
                                            <p:fltVal val="0"/>
                                          </p:val>
                                        </p:tav>
                                        <p:tav tm="100000">
                                          <p:val>
                                            <p:strVal val="#ppt_w"/>
                                          </p:val>
                                        </p:tav>
                                      </p:tavLst>
                                    </p:anim>
                                    <p:anim calcmode="lin" valueType="num">
                                      <p:cBhvr>
                                        <p:cTn id="30" dur="500" fill="hold"/>
                                        <p:tgtEl>
                                          <p:spTgt spid="125"/>
                                        </p:tgtEl>
                                        <p:attrNameLst>
                                          <p:attrName>ppt_h</p:attrName>
                                        </p:attrNameLst>
                                      </p:cBhvr>
                                      <p:tavLst>
                                        <p:tav tm="0">
                                          <p:val>
                                            <p:fltVal val="0"/>
                                          </p:val>
                                        </p:tav>
                                        <p:tav tm="100000">
                                          <p:val>
                                            <p:strVal val="#ppt_h"/>
                                          </p:val>
                                        </p:tav>
                                      </p:tavLst>
                                    </p:anim>
                                    <p:anim calcmode="lin" valueType="num">
                                      <p:cBhvr>
                                        <p:cTn id="31" dur="500" fill="hold"/>
                                        <p:tgtEl>
                                          <p:spTgt spid="125"/>
                                        </p:tgtEl>
                                        <p:attrNameLst>
                                          <p:attrName>ppt_x</p:attrName>
                                        </p:attrNameLst>
                                      </p:cBhvr>
                                      <p:tavLst>
                                        <p:tav tm="0">
                                          <p:val>
                                            <p:fltVal val="0.5"/>
                                          </p:val>
                                        </p:tav>
                                        <p:tav tm="100000">
                                          <p:val>
                                            <p:strVal val="#ppt_x"/>
                                          </p:val>
                                        </p:tav>
                                      </p:tavLst>
                                    </p:anim>
                                    <p:anim calcmode="lin" valueType="num">
                                      <p:cBhvr>
                                        <p:cTn id="32" dur="500" fill="hold"/>
                                        <p:tgtEl>
                                          <p:spTgt spid="125"/>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300"/>
                                  </p:stCondLst>
                                  <p:childTnLst>
                                    <p:set>
                                      <p:cBhvr>
                                        <p:cTn id="34" dur="1" fill="hold">
                                          <p:stCondLst>
                                            <p:cond delay="0"/>
                                          </p:stCondLst>
                                        </p:cTn>
                                        <p:tgtEl>
                                          <p:spTgt spid="128"/>
                                        </p:tgtEl>
                                        <p:attrNameLst>
                                          <p:attrName>style.visibility</p:attrName>
                                        </p:attrNameLst>
                                      </p:cBhvr>
                                      <p:to>
                                        <p:strVal val="visible"/>
                                      </p:to>
                                    </p:set>
                                    <p:anim calcmode="lin" valueType="num">
                                      <p:cBhvr>
                                        <p:cTn id="35" dur="500" fill="hold"/>
                                        <p:tgtEl>
                                          <p:spTgt spid="128"/>
                                        </p:tgtEl>
                                        <p:attrNameLst>
                                          <p:attrName>ppt_w</p:attrName>
                                        </p:attrNameLst>
                                      </p:cBhvr>
                                      <p:tavLst>
                                        <p:tav tm="0">
                                          <p:val>
                                            <p:fltVal val="0"/>
                                          </p:val>
                                        </p:tav>
                                        <p:tav tm="100000">
                                          <p:val>
                                            <p:strVal val="#ppt_w"/>
                                          </p:val>
                                        </p:tav>
                                      </p:tavLst>
                                    </p:anim>
                                    <p:anim calcmode="lin" valueType="num">
                                      <p:cBhvr>
                                        <p:cTn id="36" dur="500" fill="hold"/>
                                        <p:tgtEl>
                                          <p:spTgt spid="128"/>
                                        </p:tgtEl>
                                        <p:attrNameLst>
                                          <p:attrName>ppt_h</p:attrName>
                                        </p:attrNameLst>
                                      </p:cBhvr>
                                      <p:tavLst>
                                        <p:tav tm="0">
                                          <p:val>
                                            <p:fltVal val="0"/>
                                          </p:val>
                                        </p:tav>
                                        <p:tav tm="100000">
                                          <p:val>
                                            <p:strVal val="#ppt_h"/>
                                          </p:val>
                                        </p:tav>
                                      </p:tavLst>
                                    </p:anim>
                                    <p:anim calcmode="lin" valueType="num">
                                      <p:cBhvr>
                                        <p:cTn id="37" dur="500" fill="hold"/>
                                        <p:tgtEl>
                                          <p:spTgt spid="128"/>
                                        </p:tgtEl>
                                        <p:attrNameLst>
                                          <p:attrName>ppt_x</p:attrName>
                                        </p:attrNameLst>
                                      </p:cBhvr>
                                      <p:tavLst>
                                        <p:tav tm="0">
                                          <p:val>
                                            <p:fltVal val="0.5"/>
                                          </p:val>
                                        </p:tav>
                                        <p:tav tm="100000">
                                          <p:val>
                                            <p:strVal val="#ppt_x"/>
                                          </p:val>
                                        </p:tav>
                                      </p:tavLst>
                                    </p:anim>
                                    <p:anim calcmode="lin" valueType="num">
                                      <p:cBhvr>
                                        <p:cTn id="38" dur="500" fill="hold"/>
                                        <p:tgtEl>
                                          <p:spTgt spid="128"/>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00"/>
                                  </p:stCondLst>
                                  <p:childTnLst>
                                    <p:set>
                                      <p:cBhvr>
                                        <p:cTn id="40" dur="1" fill="hold">
                                          <p:stCondLst>
                                            <p:cond delay="0"/>
                                          </p:stCondLst>
                                        </p:cTn>
                                        <p:tgtEl>
                                          <p:spTgt spid="131"/>
                                        </p:tgtEl>
                                        <p:attrNameLst>
                                          <p:attrName>style.visibility</p:attrName>
                                        </p:attrNameLst>
                                      </p:cBhvr>
                                      <p:to>
                                        <p:strVal val="visible"/>
                                      </p:to>
                                    </p:set>
                                    <p:anim calcmode="lin" valueType="num">
                                      <p:cBhvr>
                                        <p:cTn id="41" dur="500" fill="hold"/>
                                        <p:tgtEl>
                                          <p:spTgt spid="131"/>
                                        </p:tgtEl>
                                        <p:attrNameLst>
                                          <p:attrName>ppt_w</p:attrName>
                                        </p:attrNameLst>
                                      </p:cBhvr>
                                      <p:tavLst>
                                        <p:tav tm="0">
                                          <p:val>
                                            <p:fltVal val="0"/>
                                          </p:val>
                                        </p:tav>
                                        <p:tav tm="100000">
                                          <p:val>
                                            <p:strVal val="#ppt_w"/>
                                          </p:val>
                                        </p:tav>
                                      </p:tavLst>
                                    </p:anim>
                                    <p:anim calcmode="lin" valueType="num">
                                      <p:cBhvr>
                                        <p:cTn id="42" dur="500" fill="hold"/>
                                        <p:tgtEl>
                                          <p:spTgt spid="131"/>
                                        </p:tgtEl>
                                        <p:attrNameLst>
                                          <p:attrName>ppt_h</p:attrName>
                                        </p:attrNameLst>
                                      </p:cBhvr>
                                      <p:tavLst>
                                        <p:tav tm="0">
                                          <p:val>
                                            <p:fltVal val="0"/>
                                          </p:val>
                                        </p:tav>
                                        <p:tav tm="100000">
                                          <p:val>
                                            <p:strVal val="#ppt_h"/>
                                          </p:val>
                                        </p:tav>
                                      </p:tavLst>
                                    </p:anim>
                                    <p:anim calcmode="lin" valueType="num">
                                      <p:cBhvr>
                                        <p:cTn id="43" dur="500" fill="hold"/>
                                        <p:tgtEl>
                                          <p:spTgt spid="131"/>
                                        </p:tgtEl>
                                        <p:attrNameLst>
                                          <p:attrName>ppt_x</p:attrName>
                                        </p:attrNameLst>
                                      </p:cBhvr>
                                      <p:tavLst>
                                        <p:tav tm="0">
                                          <p:val>
                                            <p:fltVal val="0.5"/>
                                          </p:val>
                                        </p:tav>
                                        <p:tav tm="100000">
                                          <p:val>
                                            <p:strVal val="#ppt_x"/>
                                          </p:val>
                                        </p:tav>
                                      </p:tavLst>
                                    </p:anim>
                                    <p:anim calcmode="lin" valueType="num">
                                      <p:cBhvr>
                                        <p:cTn id="44" dur="500" fill="hold"/>
                                        <p:tgtEl>
                                          <p:spTgt spid="131"/>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300"/>
                                  </p:stCondLst>
                                  <p:childTnLst>
                                    <p:set>
                                      <p:cBhvr>
                                        <p:cTn id="46" dur="1" fill="hold">
                                          <p:stCondLst>
                                            <p:cond delay="0"/>
                                          </p:stCondLst>
                                        </p:cTn>
                                        <p:tgtEl>
                                          <p:spTgt spid="134"/>
                                        </p:tgtEl>
                                        <p:attrNameLst>
                                          <p:attrName>style.visibility</p:attrName>
                                        </p:attrNameLst>
                                      </p:cBhvr>
                                      <p:to>
                                        <p:strVal val="visible"/>
                                      </p:to>
                                    </p:set>
                                    <p:anim calcmode="lin" valueType="num">
                                      <p:cBhvr>
                                        <p:cTn id="47" dur="500" fill="hold"/>
                                        <p:tgtEl>
                                          <p:spTgt spid="134"/>
                                        </p:tgtEl>
                                        <p:attrNameLst>
                                          <p:attrName>ppt_w</p:attrName>
                                        </p:attrNameLst>
                                      </p:cBhvr>
                                      <p:tavLst>
                                        <p:tav tm="0">
                                          <p:val>
                                            <p:fltVal val="0"/>
                                          </p:val>
                                        </p:tav>
                                        <p:tav tm="100000">
                                          <p:val>
                                            <p:strVal val="#ppt_w"/>
                                          </p:val>
                                        </p:tav>
                                      </p:tavLst>
                                    </p:anim>
                                    <p:anim calcmode="lin" valueType="num">
                                      <p:cBhvr>
                                        <p:cTn id="48" dur="500" fill="hold"/>
                                        <p:tgtEl>
                                          <p:spTgt spid="134"/>
                                        </p:tgtEl>
                                        <p:attrNameLst>
                                          <p:attrName>ppt_h</p:attrName>
                                        </p:attrNameLst>
                                      </p:cBhvr>
                                      <p:tavLst>
                                        <p:tav tm="0">
                                          <p:val>
                                            <p:fltVal val="0"/>
                                          </p:val>
                                        </p:tav>
                                        <p:tav tm="100000">
                                          <p:val>
                                            <p:strVal val="#ppt_h"/>
                                          </p:val>
                                        </p:tav>
                                      </p:tavLst>
                                    </p:anim>
                                    <p:anim calcmode="lin" valueType="num">
                                      <p:cBhvr>
                                        <p:cTn id="49" dur="500" fill="hold"/>
                                        <p:tgtEl>
                                          <p:spTgt spid="134"/>
                                        </p:tgtEl>
                                        <p:attrNameLst>
                                          <p:attrName>ppt_x</p:attrName>
                                        </p:attrNameLst>
                                      </p:cBhvr>
                                      <p:tavLst>
                                        <p:tav tm="0">
                                          <p:val>
                                            <p:fltVal val="0.5"/>
                                          </p:val>
                                        </p:tav>
                                        <p:tav tm="100000">
                                          <p:val>
                                            <p:strVal val="#ppt_x"/>
                                          </p:val>
                                        </p:tav>
                                      </p:tavLst>
                                    </p:anim>
                                    <p:anim calcmode="lin" valueType="num">
                                      <p:cBhvr>
                                        <p:cTn id="50" dur="500" fill="hold"/>
                                        <p:tgtEl>
                                          <p:spTgt spid="134"/>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00"/>
                                  </p:stCondLst>
                                  <p:childTnLst>
                                    <p:set>
                                      <p:cBhvr>
                                        <p:cTn id="52" dur="1" fill="hold">
                                          <p:stCondLst>
                                            <p:cond delay="0"/>
                                          </p:stCondLst>
                                        </p:cTn>
                                        <p:tgtEl>
                                          <p:spTgt spid="137"/>
                                        </p:tgtEl>
                                        <p:attrNameLst>
                                          <p:attrName>style.visibility</p:attrName>
                                        </p:attrNameLst>
                                      </p:cBhvr>
                                      <p:to>
                                        <p:strVal val="visible"/>
                                      </p:to>
                                    </p:set>
                                    <p:anim calcmode="lin" valueType="num">
                                      <p:cBhvr>
                                        <p:cTn id="53" dur="500" fill="hold"/>
                                        <p:tgtEl>
                                          <p:spTgt spid="137"/>
                                        </p:tgtEl>
                                        <p:attrNameLst>
                                          <p:attrName>ppt_w</p:attrName>
                                        </p:attrNameLst>
                                      </p:cBhvr>
                                      <p:tavLst>
                                        <p:tav tm="0">
                                          <p:val>
                                            <p:fltVal val="0"/>
                                          </p:val>
                                        </p:tav>
                                        <p:tav tm="100000">
                                          <p:val>
                                            <p:strVal val="#ppt_w"/>
                                          </p:val>
                                        </p:tav>
                                      </p:tavLst>
                                    </p:anim>
                                    <p:anim calcmode="lin" valueType="num">
                                      <p:cBhvr>
                                        <p:cTn id="54" dur="500" fill="hold"/>
                                        <p:tgtEl>
                                          <p:spTgt spid="137"/>
                                        </p:tgtEl>
                                        <p:attrNameLst>
                                          <p:attrName>ppt_h</p:attrName>
                                        </p:attrNameLst>
                                      </p:cBhvr>
                                      <p:tavLst>
                                        <p:tav tm="0">
                                          <p:val>
                                            <p:fltVal val="0"/>
                                          </p:val>
                                        </p:tav>
                                        <p:tav tm="100000">
                                          <p:val>
                                            <p:strVal val="#ppt_h"/>
                                          </p:val>
                                        </p:tav>
                                      </p:tavLst>
                                    </p:anim>
                                    <p:anim calcmode="lin" valueType="num">
                                      <p:cBhvr>
                                        <p:cTn id="55" dur="500" fill="hold"/>
                                        <p:tgtEl>
                                          <p:spTgt spid="137"/>
                                        </p:tgtEl>
                                        <p:attrNameLst>
                                          <p:attrName>ppt_x</p:attrName>
                                        </p:attrNameLst>
                                      </p:cBhvr>
                                      <p:tavLst>
                                        <p:tav tm="0">
                                          <p:val>
                                            <p:fltVal val="0.5"/>
                                          </p:val>
                                        </p:tav>
                                        <p:tav tm="100000">
                                          <p:val>
                                            <p:strVal val="#ppt_x"/>
                                          </p:val>
                                        </p:tav>
                                      </p:tavLst>
                                    </p:anim>
                                    <p:anim calcmode="lin" valueType="num">
                                      <p:cBhvr>
                                        <p:cTn id="56" dur="500" fill="hold"/>
                                        <p:tgtEl>
                                          <p:spTgt spid="137"/>
                                        </p:tgtEl>
                                        <p:attrNameLst>
                                          <p:attrName>ppt_y</p:attrName>
                                        </p:attrNameLst>
                                      </p:cBhvr>
                                      <p:tavLst>
                                        <p:tav tm="0">
                                          <p:val>
                                            <p:fltVal val="0.5"/>
                                          </p:val>
                                        </p:tav>
                                        <p:tav tm="100000">
                                          <p:val>
                                            <p:strVal val="#ppt_y"/>
                                          </p:val>
                                        </p:tav>
                                      </p:tavLst>
                                    </p:anim>
                                  </p:childTnLst>
                                </p:cTn>
                              </p:par>
                              <p:par>
                                <p:cTn id="57" presetID="23" presetClass="entr" presetSubtype="528" fill="hold" nodeType="withEffect">
                                  <p:stCondLst>
                                    <p:cond delay="600"/>
                                  </p:stCondLst>
                                  <p:childTnLst>
                                    <p:set>
                                      <p:cBhvr>
                                        <p:cTn id="58" dur="1" fill="hold">
                                          <p:stCondLst>
                                            <p:cond delay="0"/>
                                          </p:stCondLst>
                                        </p:cTn>
                                        <p:tgtEl>
                                          <p:spTgt spid="140"/>
                                        </p:tgtEl>
                                        <p:attrNameLst>
                                          <p:attrName>style.visibility</p:attrName>
                                        </p:attrNameLst>
                                      </p:cBhvr>
                                      <p:to>
                                        <p:strVal val="visible"/>
                                      </p:to>
                                    </p:set>
                                    <p:anim calcmode="lin" valueType="num">
                                      <p:cBhvr>
                                        <p:cTn id="59" dur="500" fill="hold"/>
                                        <p:tgtEl>
                                          <p:spTgt spid="140"/>
                                        </p:tgtEl>
                                        <p:attrNameLst>
                                          <p:attrName>ppt_w</p:attrName>
                                        </p:attrNameLst>
                                      </p:cBhvr>
                                      <p:tavLst>
                                        <p:tav tm="0">
                                          <p:val>
                                            <p:fltVal val="0"/>
                                          </p:val>
                                        </p:tav>
                                        <p:tav tm="100000">
                                          <p:val>
                                            <p:strVal val="#ppt_w"/>
                                          </p:val>
                                        </p:tav>
                                      </p:tavLst>
                                    </p:anim>
                                    <p:anim calcmode="lin" valueType="num">
                                      <p:cBhvr>
                                        <p:cTn id="60" dur="500" fill="hold"/>
                                        <p:tgtEl>
                                          <p:spTgt spid="140"/>
                                        </p:tgtEl>
                                        <p:attrNameLst>
                                          <p:attrName>ppt_h</p:attrName>
                                        </p:attrNameLst>
                                      </p:cBhvr>
                                      <p:tavLst>
                                        <p:tav tm="0">
                                          <p:val>
                                            <p:fltVal val="0"/>
                                          </p:val>
                                        </p:tav>
                                        <p:tav tm="100000">
                                          <p:val>
                                            <p:strVal val="#ppt_h"/>
                                          </p:val>
                                        </p:tav>
                                      </p:tavLst>
                                    </p:anim>
                                    <p:anim calcmode="lin" valueType="num">
                                      <p:cBhvr>
                                        <p:cTn id="61" dur="500" fill="hold"/>
                                        <p:tgtEl>
                                          <p:spTgt spid="140"/>
                                        </p:tgtEl>
                                        <p:attrNameLst>
                                          <p:attrName>ppt_x</p:attrName>
                                        </p:attrNameLst>
                                      </p:cBhvr>
                                      <p:tavLst>
                                        <p:tav tm="0">
                                          <p:val>
                                            <p:fltVal val="0.5"/>
                                          </p:val>
                                        </p:tav>
                                        <p:tav tm="100000">
                                          <p:val>
                                            <p:strVal val="#ppt_x"/>
                                          </p:val>
                                        </p:tav>
                                      </p:tavLst>
                                    </p:anim>
                                    <p:anim calcmode="lin" valueType="num">
                                      <p:cBhvr>
                                        <p:cTn id="62" dur="500" fill="hold"/>
                                        <p:tgtEl>
                                          <p:spTgt spid="140"/>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143"/>
                                        </p:tgtEl>
                                        <p:attrNameLst>
                                          <p:attrName>style.visibility</p:attrName>
                                        </p:attrNameLst>
                                      </p:cBhvr>
                                      <p:to>
                                        <p:strVal val="visible"/>
                                      </p:to>
                                    </p:set>
                                    <p:anim calcmode="lin" valueType="num">
                                      <p:cBhvr>
                                        <p:cTn id="65" dur="500" fill="hold"/>
                                        <p:tgtEl>
                                          <p:spTgt spid="143"/>
                                        </p:tgtEl>
                                        <p:attrNameLst>
                                          <p:attrName>ppt_w</p:attrName>
                                        </p:attrNameLst>
                                      </p:cBhvr>
                                      <p:tavLst>
                                        <p:tav tm="0">
                                          <p:val>
                                            <p:fltVal val="0"/>
                                          </p:val>
                                        </p:tav>
                                        <p:tav tm="100000">
                                          <p:val>
                                            <p:strVal val="#ppt_w"/>
                                          </p:val>
                                        </p:tav>
                                      </p:tavLst>
                                    </p:anim>
                                    <p:anim calcmode="lin" valueType="num">
                                      <p:cBhvr>
                                        <p:cTn id="66" dur="500" fill="hold"/>
                                        <p:tgtEl>
                                          <p:spTgt spid="143"/>
                                        </p:tgtEl>
                                        <p:attrNameLst>
                                          <p:attrName>ppt_h</p:attrName>
                                        </p:attrNameLst>
                                      </p:cBhvr>
                                      <p:tavLst>
                                        <p:tav tm="0">
                                          <p:val>
                                            <p:fltVal val="0"/>
                                          </p:val>
                                        </p:tav>
                                        <p:tav tm="100000">
                                          <p:val>
                                            <p:strVal val="#ppt_h"/>
                                          </p:val>
                                        </p:tav>
                                      </p:tavLst>
                                    </p:anim>
                                    <p:anim calcmode="lin" valueType="num">
                                      <p:cBhvr>
                                        <p:cTn id="67" dur="500" fill="hold"/>
                                        <p:tgtEl>
                                          <p:spTgt spid="143"/>
                                        </p:tgtEl>
                                        <p:attrNameLst>
                                          <p:attrName>ppt_x</p:attrName>
                                        </p:attrNameLst>
                                      </p:cBhvr>
                                      <p:tavLst>
                                        <p:tav tm="0">
                                          <p:val>
                                            <p:fltVal val="0.5"/>
                                          </p:val>
                                        </p:tav>
                                        <p:tav tm="100000">
                                          <p:val>
                                            <p:strVal val="#ppt_x"/>
                                          </p:val>
                                        </p:tav>
                                      </p:tavLst>
                                    </p:anim>
                                    <p:anim calcmode="lin" valueType="num">
                                      <p:cBhvr>
                                        <p:cTn id="68" dur="500" fill="hold"/>
                                        <p:tgtEl>
                                          <p:spTgt spid="143"/>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300"/>
                                  </p:stCondLst>
                                  <p:childTnLst>
                                    <p:set>
                                      <p:cBhvr>
                                        <p:cTn id="70" dur="1" fill="hold">
                                          <p:stCondLst>
                                            <p:cond delay="0"/>
                                          </p:stCondLst>
                                        </p:cTn>
                                        <p:tgtEl>
                                          <p:spTgt spid="146"/>
                                        </p:tgtEl>
                                        <p:attrNameLst>
                                          <p:attrName>style.visibility</p:attrName>
                                        </p:attrNameLst>
                                      </p:cBhvr>
                                      <p:to>
                                        <p:strVal val="visible"/>
                                      </p:to>
                                    </p:set>
                                    <p:anim calcmode="lin" valueType="num">
                                      <p:cBhvr>
                                        <p:cTn id="71" dur="500" fill="hold"/>
                                        <p:tgtEl>
                                          <p:spTgt spid="146"/>
                                        </p:tgtEl>
                                        <p:attrNameLst>
                                          <p:attrName>ppt_w</p:attrName>
                                        </p:attrNameLst>
                                      </p:cBhvr>
                                      <p:tavLst>
                                        <p:tav tm="0">
                                          <p:val>
                                            <p:fltVal val="0"/>
                                          </p:val>
                                        </p:tav>
                                        <p:tav tm="100000">
                                          <p:val>
                                            <p:strVal val="#ppt_w"/>
                                          </p:val>
                                        </p:tav>
                                      </p:tavLst>
                                    </p:anim>
                                    <p:anim calcmode="lin" valueType="num">
                                      <p:cBhvr>
                                        <p:cTn id="72" dur="500" fill="hold"/>
                                        <p:tgtEl>
                                          <p:spTgt spid="146"/>
                                        </p:tgtEl>
                                        <p:attrNameLst>
                                          <p:attrName>ppt_h</p:attrName>
                                        </p:attrNameLst>
                                      </p:cBhvr>
                                      <p:tavLst>
                                        <p:tav tm="0">
                                          <p:val>
                                            <p:fltVal val="0"/>
                                          </p:val>
                                        </p:tav>
                                        <p:tav tm="100000">
                                          <p:val>
                                            <p:strVal val="#ppt_h"/>
                                          </p:val>
                                        </p:tav>
                                      </p:tavLst>
                                    </p:anim>
                                    <p:anim calcmode="lin" valueType="num">
                                      <p:cBhvr>
                                        <p:cTn id="73" dur="500" fill="hold"/>
                                        <p:tgtEl>
                                          <p:spTgt spid="146"/>
                                        </p:tgtEl>
                                        <p:attrNameLst>
                                          <p:attrName>ppt_x</p:attrName>
                                        </p:attrNameLst>
                                      </p:cBhvr>
                                      <p:tavLst>
                                        <p:tav tm="0">
                                          <p:val>
                                            <p:fltVal val="0.5"/>
                                          </p:val>
                                        </p:tav>
                                        <p:tav tm="100000">
                                          <p:val>
                                            <p:strVal val="#ppt_x"/>
                                          </p:val>
                                        </p:tav>
                                      </p:tavLst>
                                    </p:anim>
                                    <p:anim calcmode="lin" valueType="num">
                                      <p:cBhvr>
                                        <p:cTn id="74" dur="500" fill="hold"/>
                                        <p:tgtEl>
                                          <p:spTgt spid="146"/>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600"/>
                                  </p:stCondLst>
                                  <p:childTnLst>
                                    <p:set>
                                      <p:cBhvr>
                                        <p:cTn id="76" dur="1" fill="hold">
                                          <p:stCondLst>
                                            <p:cond delay="0"/>
                                          </p:stCondLst>
                                        </p:cTn>
                                        <p:tgtEl>
                                          <p:spTgt spid="149"/>
                                        </p:tgtEl>
                                        <p:attrNameLst>
                                          <p:attrName>style.visibility</p:attrName>
                                        </p:attrNameLst>
                                      </p:cBhvr>
                                      <p:to>
                                        <p:strVal val="visible"/>
                                      </p:to>
                                    </p:set>
                                    <p:anim calcmode="lin" valueType="num">
                                      <p:cBhvr>
                                        <p:cTn id="77" dur="500" fill="hold"/>
                                        <p:tgtEl>
                                          <p:spTgt spid="149"/>
                                        </p:tgtEl>
                                        <p:attrNameLst>
                                          <p:attrName>ppt_w</p:attrName>
                                        </p:attrNameLst>
                                      </p:cBhvr>
                                      <p:tavLst>
                                        <p:tav tm="0">
                                          <p:val>
                                            <p:fltVal val="0"/>
                                          </p:val>
                                        </p:tav>
                                        <p:tav tm="100000">
                                          <p:val>
                                            <p:strVal val="#ppt_w"/>
                                          </p:val>
                                        </p:tav>
                                      </p:tavLst>
                                    </p:anim>
                                    <p:anim calcmode="lin" valueType="num">
                                      <p:cBhvr>
                                        <p:cTn id="78" dur="500" fill="hold"/>
                                        <p:tgtEl>
                                          <p:spTgt spid="149"/>
                                        </p:tgtEl>
                                        <p:attrNameLst>
                                          <p:attrName>ppt_h</p:attrName>
                                        </p:attrNameLst>
                                      </p:cBhvr>
                                      <p:tavLst>
                                        <p:tav tm="0">
                                          <p:val>
                                            <p:fltVal val="0"/>
                                          </p:val>
                                        </p:tav>
                                        <p:tav tm="100000">
                                          <p:val>
                                            <p:strVal val="#ppt_h"/>
                                          </p:val>
                                        </p:tav>
                                      </p:tavLst>
                                    </p:anim>
                                    <p:anim calcmode="lin" valueType="num">
                                      <p:cBhvr>
                                        <p:cTn id="79" dur="500" fill="hold"/>
                                        <p:tgtEl>
                                          <p:spTgt spid="149"/>
                                        </p:tgtEl>
                                        <p:attrNameLst>
                                          <p:attrName>ppt_x</p:attrName>
                                        </p:attrNameLst>
                                      </p:cBhvr>
                                      <p:tavLst>
                                        <p:tav tm="0">
                                          <p:val>
                                            <p:fltVal val="0.5"/>
                                          </p:val>
                                        </p:tav>
                                        <p:tav tm="100000">
                                          <p:val>
                                            <p:strVal val="#ppt_x"/>
                                          </p:val>
                                        </p:tav>
                                      </p:tavLst>
                                    </p:anim>
                                    <p:anim calcmode="lin" valueType="num">
                                      <p:cBhvr>
                                        <p:cTn id="80" dur="500" fill="hold"/>
                                        <p:tgtEl>
                                          <p:spTgt spid="149"/>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600"/>
                                  </p:stCondLst>
                                  <p:childTnLst>
                                    <p:set>
                                      <p:cBhvr>
                                        <p:cTn id="82" dur="1" fill="hold">
                                          <p:stCondLst>
                                            <p:cond delay="0"/>
                                          </p:stCondLst>
                                        </p:cTn>
                                        <p:tgtEl>
                                          <p:spTgt spid="152"/>
                                        </p:tgtEl>
                                        <p:attrNameLst>
                                          <p:attrName>style.visibility</p:attrName>
                                        </p:attrNameLst>
                                      </p:cBhvr>
                                      <p:to>
                                        <p:strVal val="visible"/>
                                      </p:to>
                                    </p:set>
                                    <p:anim calcmode="lin" valueType="num">
                                      <p:cBhvr>
                                        <p:cTn id="83" dur="500" fill="hold"/>
                                        <p:tgtEl>
                                          <p:spTgt spid="152"/>
                                        </p:tgtEl>
                                        <p:attrNameLst>
                                          <p:attrName>ppt_w</p:attrName>
                                        </p:attrNameLst>
                                      </p:cBhvr>
                                      <p:tavLst>
                                        <p:tav tm="0">
                                          <p:val>
                                            <p:fltVal val="0"/>
                                          </p:val>
                                        </p:tav>
                                        <p:tav tm="100000">
                                          <p:val>
                                            <p:strVal val="#ppt_w"/>
                                          </p:val>
                                        </p:tav>
                                      </p:tavLst>
                                    </p:anim>
                                    <p:anim calcmode="lin" valueType="num">
                                      <p:cBhvr>
                                        <p:cTn id="84" dur="500" fill="hold"/>
                                        <p:tgtEl>
                                          <p:spTgt spid="152"/>
                                        </p:tgtEl>
                                        <p:attrNameLst>
                                          <p:attrName>ppt_h</p:attrName>
                                        </p:attrNameLst>
                                      </p:cBhvr>
                                      <p:tavLst>
                                        <p:tav tm="0">
                                          <p:val>
                                            <p:fltVal val="0"/>
                                          </p:val>
                                        </p:tav>
                                        <p:tav tm="100000">
                                          <p:val>
                                            <p:strVal val="#ppt_h"/>
                                          </p:val>
                                        </p:tav>
                                      </p:tavLst>
                                    </p:anim>
                                    <p:anim calcmode="lin" valueType="num">
                                      <p:cBhvr>
                                        <p:cTn id="85" dur="500" fill="hold"/>
                                        <p:tgtEl>
                                          <p:spTgt spid="152"/>
                                        </p:tgtEl>
                                        <p:attrNameLst>
                                          <p:attrName>ppt_x</p:attrName>
                                        </p:attrNameLst>
                                      </p:cBhvr>
                                      <p:tavLst>
                                        <p:tav tm="0">
                                          <p:val>
                                            <p:fltVal val="0.5"/>
                                          </p:val>
                                        </p:tav>
                                        <p:tav tm="100000">
                                          <p:val>
                                            <p:strVal val="#ppt_x"/>
                                          </p:val>
                                        </p:tav>
                                      </p:tavLst>
                                    </p:anim>
                                    <p:anim calcmode="lin" valueType="num">
                                      <p:cBhvr>
                                        <p:cTn id="86" dur="500" fill="hold"/>
                                        <p:tgtEl>
                                          <p:spTgt spid="152"/>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300"/>
                                  </p:stCondLst>
                                  <p:childTnLst>
                                    <p:set>
                                      <p:cBhvr>
                                        <p:cTn id="88" dur="1" fill="hold">
                                          <p:stCondLst>
                                            <p:cond delay="0"/>
                                          </p:stCondLst>
                                        </p:cTn>
                                        <p:tgtEl>
                                          <p:spTgt spid="155"/>
                                        </p:tgtEl>
                                        <p:attrNameLst>
                                          <p:attrName>style.visibility</p:attrName>
                                        </p:attrNameLst>
                                      </p:cBhvr>
                                      <p:to>
                                        <p:strVal val="visible"/>
                                      </p:to>
                                    </p:set>
                                    <p:anim calcmode="lin" valueType="num">
                                      <p:cBhvr>
                                        <p:cTn id="89" dur="500" fill="hold"/>
                                        <p:tgtEl>
                                          <p:spTgt spid="155"/>
                                        </p:tgtEl>
                                        <p:attrNameLst>
                                          <p:attrName>ppt_w</p:attrName>
                                        </p:attrNameLst>
                                      </p:cBhvr>
                                      <p:tavLst>
                                        <p:tav tm="0">
                                          <p:val>
                                            <p:fltVal val="0"/>
                                          </p:val>
                                        </p:tav>
                                        <p:tav tm="100000">
                                          <p:val>
                                            <p:strVal val="#ppt_w"/>
                                          </p:val>
                                        </p:tav>
                                      </p:tavLst>
                                    </p:anim>
                                    <p:anim calcmode="lin" valueType="num">
                                      <p:cBhvr>
                                        <p:cTn id="90" dur="500" fill="hold"/>
                                        <p:tgtEl>
                                          <p:spTgt spid="155"/>
                                        </p:tgtEl>
                                        <p:attrNameLst>
                                          <p:attrName>ppt_h</p:attrName>
                                        </p:attrNameLst>
                                      </p:cBhvr>
                                      <p:tavLst>
                                        <p:tav tm="0">
                                          <p:val>
                                            <p:fltVal val="0"/>
                                          </p:val>
                                        </p:tav>
                                        <p:tav tm="100000">
                                          <p:val>
                                            <p:strVal val="#ppt_h"/>
                                          </p:val>
                                        </p:tav>
                                      </p:tavLst>
                                    </p:anim>
                                    <p:anim calcmode="lin" valueType="num">
                                      <p:cBhvr>
                                        <p:cTn id="91" dur="500" fill="hold"/>
                                        <p:tgtEl>
                                          <p:spTgt spid="155"/>
                                        </p:tgtEl>
                                        <p:attrNameLst>
                                          <p:attrName>ppt_x</p:attrName>
                                        </p:attrNameLst>
                                      </p:cBhvr>
                                      <p:tavLst>
                                        <p:tav tm="0">
                                          <p:val>
                                            <p:fltVal val="0.5"/>
                                          </p:val>
                                        </p:tav>
                                        <p:tav tm="100000">
                                          <p:val>
                                            <p:strVal val="#ppt_x"/>
                                          </p:val>
                                        </p:tav>
                                      </p:tavLst>
                                    </p:anim>
                                    <p:anim calcmode="lin" valueType="num">
                                      <p:cBhvr>
                                        <p:cTn id="92" dur="500" fill="hold"/>
                                        <p:tgtEl>
                                          <p:spTgt spid="155"/>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600"/>
                                  </p:stCondLst>
                                  <p:childTnLst>
                                    <p:set>
                                      <p:cBhvr>
                                        <p:cTn id="94" dur="1" fill="hold">
                                          <p:stCondLst>
                                            <p:cond delay="0"/>
                                          </p:stCondLst>
                                        </p:cTn>
                                        <p:tgtEl>
                                          <p:spTgt spid="158"/>
                                        </p:tgtEl>
                                        <p:attrNameLst>
                                          <p:attrName>style.visibility</p:attrName>
                                        </p:attrNameLst>
                                      </p:cBhvr>
                                      <p:to>
                                        <p:strVal val="visible"/>
                                      </p:to>
                                    </p:set>
                                    <p:anim calcmode="lin" valueType="num">
                                      <p:cBhvr>
                                        <p:cTn id="95" dur="500" fill="hold"/>
                                        <p:tgtEl>
                                          <p:spTgt spid="158"/>
                                        </p:tgtEl>
                                        <p:attrNameLst>
                                          <p:attrName>ppt_w</p:attrName>
                                        </p:attrNameLst>
                                      </p:cBhvr>
                                      <p:tavLst>
                                        <p:tav tm="0">
                                          <p:val>
                                            <p:fltVal val="0"/>
                                          </p:val>
                                        </p:tav>
                                        <p:tav tm="100000">
                                          <p:val>
                                            <p:strVal val="#ppt_w"/>
                                          </p:val>
                                        </p:tav>
                                      </p:tavLst>
                                    </p:anim>
                                    <p:anim calcmode="lin" valueType="num">
                                      <p:cBhvr>
                                        <p:cTn id="96" dur="500" fill="hold"/>
                                        <p:tgtEl>
                                          <p:spTgt spid="158"/>
                                        </p:tgtEl>
                                        <p:attrNameLst>
                                          <p:attrName>ppt_h</p:attrName>
                                        </p:attrNameLst>
                                      </p:cBhvr>
                                      <p:tavLst>
                                        <p:tav tm="0">
                                          <p:val>
                                            <p:fltVal val="0"/>
                                          </p:val>
                                        </p:tav>
                                        <p:tav tm="100000">
                                          <p:val>
                                            <p:strVal val="#ppt_h"/>
                                          </p:val>
                                        </p:tav>
                                      </p:tavLst>
                                    </p:anim>
                                    <p:anim calcmode="lin" valueType="num">
                                      <p:cBhvr>
                                        <p:cTn id="97" dur="500" fill="hold"/>
                                        <p:tgtEl>
                                          <p:spTgt spid="158"/>
                                        </p:tgtEl>
                                        <p:attrNameLst>
                                          <p:attrName>ppt_x</p:attrName>
                                        </p:attrNameLst>
                                      </p:cBhvr>
                                      <p:tavLst>
                                        <p:tav tm="0">
                                          <p:val>
                                            <p:fltVal val="0.5"/>
                                          </p:val>
                                        </p:tav>
                                        <p:tav tm="100000">
                                          <p:val>
                                            <p:strVal val="#ppt_x"/>
                                          </p:val>
                                        </p:tav>
                                      </p:tavLst>
                                    </p:anim>
                                    <p:anim calcmode="lin" valueType="num">
                                      <p:cBhvr>
                                        <p:cTn id="98" dur="500" fill="hold"/>
                                        <p:tgtEl>
                                          <p:spTgt spid="158"/>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600"/>
                                  </p:stCondLst>
                                  <p:childTnLst>
                                    <p:set>
                                      <p:cBhvr>
                                        <p:cTn id="100" dur="1" fill="hold">
                                          <p:stCondLst>
                                            <p:cond delay="0"/>
                                          </p:stCondLst>
                                        </p:cTn>
                                        <p:tgtEl>
                                          <p:spTgt spid="161"/>
                                        </p:tgtEl>
                                        <p:attrNameLst>
                                          <p:attrName>style.visibility</p:attrName>
                                        </p:attrNameLst>
                                      </p:cBhvr>
                                      <p:to>
                                        <p:strVal val="visible"/>
                                      </p:to>
                                    </p:set>
                                    <p:anim calcmode="lin" valueType="num">
                                      <p:cBhvr>
                                        <p:cTn id="101" dur="500" fill="hold"/>
                                        <p:tgtEl>
                                          <p:spTgt spid="161"/>
                                        </p:tgtEl>
                                        <p:attrNameLst>
                                          <p:attrName>ppt_w</p:attrName>
                                        </p:attrNameLst>
                                      </p:cBhvr>
                                      <p:tavLst>
                                        <p:tav tm="0">
                                          <p:val>
                                            <p:fltVal val="0"/>
                                          </p:val>
                                        </p:tav>
                                        <p:tav tm="100000">
                                          <p:val>
                                            <p:strVal val="#ppt_w"/>
                                          </p:val>
                                        </p:tav>
                                      </p:tavLst>
                                    </p:anim>
                                    <p:anim calcmode="lin" valueType="num">
                                      <p:cBhvr>
                                        <p:cTn id="102" dur="500" fill="hold"/>
                                        <p:tgtEl>
                                          <p:spTgt spid="161"/>
                                        </p:tgtEl>
                                        <p:attrNameLst>
                                          <p:attrName>ppt_h</p:attrName>
                                        </p:attrNameLst>
                                      </p:cBhvr>
                                      <p:tavLst>
                                        <p:tav tm="0">
                                          <p:val>
                                            <p:fltVal val="0"/>
                                          </p:val>
                                        </p:tav>
                                        <p:tav tm="100000">
                                          <p:val>
                                            <p:strVal val="#ppt_h"/>
                                          </p:val>
                                        </p:tav>
                                      </p:tavLst>
                                    </p:anim>
                                    <p:anim calcmode="lin" valueType="num">
                                      <p:cBhvr>
                                        <p:cTn id="103" dur="500" fill="hold"/>
                                        <p:tgtEl>
                                          <p:spTgt spid="161"/>
                                        </p:tgtEl>
                                        <p:attrNameLst>
                                          <p:attrName>ppt_x</p:attrName>
                                        </p:attrNameLst>
                                      </p:cBhvr>
                                      <p:tavLst>
                                        <p:tav tm="0">
                                          <p:val>
                                            <p:fltVal val="0.5"/>
                                          </p:val>
                                        </p:tav>
                                        <p:tav tm="100000">
                                          <p:val>
                                            <p:strVal val="#ppt_x"/>
                                          </p:val>
                                        </p:tav>
                                      </p:tavLst>
                                    </p:anim>
                                    <p:anim calcmode="lin" valueType="num">
                                      <p:cBhvr>
                                        <p:cTn id="104" dur="500" fill="hold"/>
                                        <p:tgtEl>
                                          <p:spTgt spid="161"/>
                                        </p:tgtEl>
                                        <p:attrNameLst>
                                          <p:attrName>ppt_y</p:attrName>
                                        </p:attrNameLst>
                                      </p:cBhvr>
                                      <p:tavLst>
                                        <p:tav tm="0">
                                          <p:val>
                                            <p:fltVal val="0.5"/>
                                          </p:val>
                                        </p:tav>
                                        <p:tav tm="100000">
                                          <p:val>
                                            <p:strVal val="#ppt_y"/>
                                          </p:val>
                                        </p:tav>
                                      </p:tavLst>
                                    </p:anim>
                                  </p:childTnLst>
                                </p:cTn>
                              </p:par>
                              <p:par>
                                <p:cTn id="105" presetID="26" presetClass="emph" presetSubtype="0" repeatCount="3000" fill="hold" nodeType="withEffect">
                                  <p:stCondLst>
                                    <p:cond delay="600"/>
                                  </p:stCondLst>
                                  <p:childTnLst>
                                    <p:animEffect transition="out" filter="fade">
                                      <p:cBhvr>
                                        <p:cTn id="106" dur="500" tmFilter="0, 0; .2, .5; .8, .5; 1, 0"/>
                                        <p:tgtEl>
                                          <p:spTgt spid="125"/>
                                        </p:tgtEl>
                                      </p:cBhvr>
                                    </p:animEffect>
                                    <p:animScale>
                                      <p:cBhvr>
                                        <p:cTn id="107" dur="250" autoRev="1" fill="hold"/>
                                        <p:tgtEl>
                                          <p:spTgt spid="125"/>
                                        </p:tgtEl>
                                      </p:cBhvr>
                                      <p:by x="105000" y="105000"/>
                                    </p:animScale>
                                  </p:childTnLst>
                                </p:cTn>
                              </p:par>
                              <p:par>
                                <p:cTn id="108" presetID="26" presetClass="emph" presetSubtype="0" repeatCount="3000" fill="hold" nodeType="withEffect">
                                  <p:stCondLst>
                                    <p:cond delay="710"/>
                                  </p:stCondLst>
                                  <p:childTnLst>
                                    <p:animEffect transition="out" filter="fade">
                                      <p:cBhvr>
                                        <p:cTn id="109" dur="500" tmFilter="0, 0; .2, .5; .8, .5; 1, 0"/>
                                        <p:tgtEl>
                                          <p:spTgt spid="146"/>
                                        </p:tgtEl>
                                      </p:cBhvr>
                                    </p:animEffect>
                                    <p:animScale>
                                      <p:cBhvr>
                                        <p:cTn id="110" dur="250" autoRev="1" fill="hold"/>
                                        <p:tgtEl>
                                          <p:spTgt spid="146"/>
                                        </p:tgtEl>
                                      </p:cBhvr>
                                      <p:by x="105000" y="105000"/>
                                    </p:animScale>
                                  </p:childTnLst>
                                </p:cTn>
                              </p:par>
                              <p:par>
                                <p:cTn id="111" presetID="26" presetClass="emph" presetSubtype="0" repeatCount="3000" fill="hold" nodeType="withEffect">
                                  <p:stCondLst>
                                    <p:cond delay="410"/>
                                  </p:stCondLst>
                                  <p:childTnLst>
                                    <p:animEffect transition="out" filter="fade">
                                      <p:cBhvr>
                                        <p:cTn id="112" dur="500" tmFilter="0, 0; .2, .5; .8, .5; 1, 0"/>
                                        <p:tgtEl>
                                          <p:spTgt spid="152"/>
                                        </p:tgtEl>
                                      </p:cBhvr>
                                    </p:animEffect>
                                    <p:animScale>
                                      <p:cBhvr>
                                        <p:cTn id="113" dur="250" autoRev="1" fill="hold"/>
                                        <p:tgtEl>
                                          <p:spTgt spid="152"/>
                                        </p:tgtEl>
                                      </p:cBhvr>
                                      <p:by x="105000" y="105000"/>
                                    </p:animScale>
                                  </p:childTnLst>
                                </p:cTn>
                              </p:par>
                              <p:par>
                                <p:cTn id="114" presetID="26" presetClass="emph" presetSubtype="0" repeatCount="3000" fill="hold" nodeType="withEffect">
                                  <p:stCondLst>
                                    <p:cond delay="810"/>
                                  </p:stCondLst>
                                  <p:childTnLst>
                                    <p:animEffect transition="out" filter="fade">
                                      <p:cBhvr>
                                        <p:cTn id="115" dur="500" tmFilter="0, 0; .2, .5; .8, .5; 1, 0"/>
                                        <p:tgtEl>
                                          <p:spTgt spid="155"/>
                                        </p:tgtEl>
                                      </p:cBhvr>
                                    </p:animEffect>
                                    <p:animScale>
                                      <p:cBhvr>
                                        <p:cTn id="116" dur="250" autoRev="1" fill="hold"/>
                                        <p:tgtEl>
                                          <p:spTgt spid="155"/>
                                        </p:tgtEl>
                                      </p:cBhvr>
                                      <p:by x="105000" y="105000"/>
                                    </p:animScale>
                                  </p:childTnLst>
                                </p:cTn>
                              </p:par>
                              <p:par>
                                <p:cTn id="117" presetID="22" presetClass="entr" presetSubtype="8"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left)">
                                      <p:cBhvr>
                                        <p:cTn id="119"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3000"/>
                    </a14:imgEffect>
                  </a14:imgLayer>
                </a14:imgProps>
              </a:ext>
              <a:ext uri="{28A0092B-C50C-407E-A947-70E740481C1C}">
                <a14:useLocalDpi xmlns=""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 xmlns:a14="http://schemas.microsoft.com/office/drawing/2010/main">
                    <a14:imgLayer r:embed="rId7">
                      <a14:imgEffect>
                        <a14:colorTemperature colorTemp="4700"/>
                      </a14:imgEffect>
                      <a14:imgEffect>
                        <a14:saturation sat="400000"/>
                      </a14:imgEffect>
                    </a14:imgLayer>
                  </a14:imgProps>
                </a:ext>
                <a:ext uri="{28A0092B-C50C-407E-A947-70E740481C1C}">
                  <a14:useLocalDpi xmlns=""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02</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1028964" y="389271"/>
            <a:ext cx="3177275" cy="796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身份</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820580" y="1004895"/>
            <a:ext cx="3618912"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err="1" smtClean="0">
                <a:solidFill>
                  <a:srgbClr val="005A9E"/>
                </a:solidFill>
                <a:latin typeface="微软雅黑" panose="020B0503020204020204" pitchFamily="34" charset="-122"/>
                <a:ea typeface="微软雅黑" panose="020B0503020204020204" pitchFamily="34" charset="-122"/>
              </a:rPr>
              <a:t>Indentity</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sp>
        <p:nvSpPr>
          <p:cNvPr id="52" name="Rectangle 4"/>
          <p:cNvSpPr txBox="1">
            <a:spLocks noChangeArrowheads="1"/>
          </p:cNvSpPr>
          <p:nvPr/>
        </p:nvSpPr>
        <p:spPr bwMode="auto">
          <a:xfrm>
            <a:off x="673364" y="1384300"/>
            <a:ext cx="7746736" cy="22605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4000"/>
              </a:lnSpc>
            </a:pPr>
            <a:r>
              <a:rPr lang="en-US" sz="2400" dirty="0" smtClean="0">
                <a:solidFill>
                  <a:srgbClr val="005A9E"/>
                </a:solidFill>
              </a:rPr>
              <a:t>Q</a:t>
            </a:r>
            <a:r>
              <a:rPr lang="zh-CN" altLang="en-US" sz="2400" dirty="0" smtClean="0">
                <a:solidFill>
                  <a:srgbClr val="005A9E"/>
                </a:solidFill>
              </a:rPr>
              <a:t>：我们的身份是？</a:t>
            </a:r>
          </a:p>
          <a:p>
            <a:pPr algn="l">
              <a:lnSpc>
                <a:spcPts val="4000"/>
              </a:lnSpc>
            </a:pPr>
            <a:r>
              <a:rPr lang="en-US" sz="2400" dirty="0" smtClean="0">
                <a:solidFill>
                  <a:srgbClr val="005A9E"/>
                </a:solidFill>
              </a:rPr>
              <a:t>A</a:t>
            </a:r>
            <a:r>
              <a:rPr lang="zh-CN" altLang="en-US" sz="2400" dirty="0" smtClean="0">
                <a:solidFill>
                  <a:srgbClr val="005A9E"/>
                </a:solidFill>
              </a:rPr>
              <a:t>：</a:t>
            </a:r>
            <a:r>
              <a:rPr lang="en-US" altLang="zh-CN" sz="2400" dirty="0" smtClean="0">
                <a:solidFill>
                  <a:srgbClr val="005A9E"/>
                </a:solidFill>
              </a:rPr>
              <a:t>2017</a:t>
            </a:r>
            <a:r>
              <a:rPr lang="zh-CN" altLang="en-US" sz="2400" dirty="0" smtClean="0">
                <a:solidFill>
                  <a:srgbClr val="005A9E"/>
                </a:solidFill>
              </a:rPr>
              <a:t>级</a:t>
            </a:r>
            <a:r>
              <a:rPr lang="en-US" altLang="zh-CN" sz="2400" dirty="0" smtClean="0">
                <a:solidFill>
                  <a:srgbClr val="005A9E"/>
                </a:solidFill>
              </a:rPr>
              <a:t>XLP</a:t>
            </a:r>
            <a:r>
              <a:rPr lang="zh-CN" altLang="en-US" sz="2400" dirty="0" smtClean="0">
                <a:solidFill>
                  <a:srgbClr val="005A9E"/>
                </a:solidFill>
              </a:rPr>
              <a:t>课程第二批次清华</a:t>
            </a:r>
            <a:r>
              <a:rPr lang="en-US" altLang="zh-CN" sz="2400" dirty="0" smtClean="0">
                <a:solidFill>
                  <a:srgbClr val="005A9E"/>
                </a:solidFill>
              </a:rPr>
              <a:t>MEM</a:t>
            </a:r>
            <a:r>
              <a:rPr lang="zh-CN" altLang="en-US" sz="2400" dirty="0" smtClean="0">
                <a:solidFill>
                  <a:srgbClr val="005A9E"/>
                </a:solidFill>
              </a:rPr>
              <a:t>学生</a:t>
            </a:r>
            <a:endParaRPr lang="en-US" altLang="zh-CN" sz="2400" dirty="0" smtClean="0">
              <a:solidFill>
                <a:srgbClr val="005A9E"/>
              </a:solidFill>
            </a:endParaRPr>
          </a:p>
          <a:p>
            <a:pPr algn="l">
              <a:lnSpc>
                <a:spcPts val="4000"/>
              </a:lnSpc>
            </a:pPr>
            <a:r>
              <a:rPr lang="en-US" altLang="zh-CN" sz="2400" dirty="0" smtClean="0">
                <a:solidFill>
                  <a:srgbClr val="005A9E"/>
                </a:solidFill>
              </a:rPr>
              <a:t>        </a:t>
            </a:r>
            <a:r>
              <a:rPr lang="zh-CN" altLang="en-US" sz="2400" dirty="0" smtClean="0">
                <a:solidFill>
                  <a:srgbClr val="005A9E"/>
                </a:solidFill>
              </a:rPr>
              <a:t>班级社群中的一份子。</a:t>
            </a:r>
          </a:p>
          <a:p>
            <a:pPr algn="l"/>
            <a:endParaRPr lang="zh-CN" altLang="en-US" sz="2400" dirty="0">
              <a:solidFill>
                <a:srgbClr val="005A9E"/>
              </a:solidFill>
            </a:endParaRPr>
          </a:p>
        </p:txBody>
      </p:sp>
    </p:spTree>
    <p:extLst>
      <p:ext uri="{BB962C8B-B14F-4D97-AF65-F5344CB8AC3E}">
        <p14:creationId xmlns="" xmlns:p14="http://schemas.microsoft.com/office/powerpoint/2010/main" val="4129827089"/>
      </p:ext>
    </p:extLst>
  </p:cSld>
  <p:clrMapOvr>
    <a:masterClrMapping/>
  </p:clrMapOvr>
  <mc:AlternateContent xmlns:mc="http://schemas.openxmlformats.org/markup-compatibility/2006">
    <mc:Choice xmlns=""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63" presetClass="path" presetSubtype="0" accel="50000" decel="50000" fill="hold" nodeType="withEffect">
                                  <p:stCondLst>
                                    <p:cond delay="0"/>
                                  </p:stCondLst>
                                  <p:childTnLst>
                                    <p:animMotion origin="layout" path="M 5E-6 -2.71605E-6 L 0.05538 -2.71605E-6 " pathEditMode="relative" rAng="0" ptsTypes="AA">
                                      <p:cBhvr>
                                        <p:cTn id="12" dur="2000" fill="hold"/>
                                        <p:tgtEl>
                                          <p:spTgt spid="2"/>
                                        </p:tgtEl>
                                        <p:attrNameLst>
                                          <p:attrName>ppt_x</p:attrName>
                                          <p:attrName>ppt_y</p:attrName>
                                        </p:attrNameLst>
                                      </p:cBhvr>
                                      <p:rCtr x="2760" y="0"/>
                                    </p:animMotion>
                                  </p:childTnLst>
                                </p:cTn>
                              </p:par>
                            </p:childTnLst>
                          </p:cTn>
                        </p:par>
                        <p:par>
                          <p:cTn id="13" fill="hold">
                            <p:stCondLst>
                              <p:cond delay="2000"/>
                            </p:stCondLst>
                            <p:childTnLst>
                              <p:par>
                                <p:cTn id="14" presetID="49" presetClass="entr" presetSubtype="0" decel="10000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wipe(left)">
                                      <p:cBhvr>
                                        <p:cTn id="22" dur="700"/>
                                        <p:tgtEl>
                                          <p:spTgt spid="1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wipe(left)">
                                      <p:cBhvr>
                                        <p:cTn id="25" dur="700"/>
                                        <p:tgtEl>
                                          <p:spTgt spid="124"/>
                                        </p:tgtEl>
                                      </p:cBhvr>
                                    </p:animEffect>
                                  </p:childTnLst>
                                </p:cTn>
                              </p:par>
                            </p:childTnLst>
                          </p:cTn>
                        </p:par>
                        <p:par>
                          <p:cTn id="26" fill="hold">
                            <p:stCondLst>
                              <p:cond delay="2700"/>
                            </p:stCondLst>
                            <p:childTnLst>
                              <p:par>
                                <p:cTn id="27" presetID="23" presetClass="entr" presetSubtype="52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ppt_x</p:attrName>
                                        </p:attrNameLst>
                                      </p:cBhvr>
                                      <p:tavLst>
                                        <p:tav tm="0">
                                          <p:val>
                                            <p:fltVal val="0.5"/>
                                          </p:val>
                                        </p:tav>
                                        <p:tav tm="100000">
                                          <p:val>
                                            <p:strVal val="#ppt_x"/>
                                          </p:val>
                                        </p:tav>
                                      </p:tavLst>
                                    </p:anim>
                                    <p:anim calcmode="lin" valueType="num">
                                      <p:cBhvr>
                                        <p:cTn id="32" dur="500" fill="hold"/>
                                        <p:tgtEl>
                                          <p:spTgt spid="4"/>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30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 calcmode="lin" valueType="num">
                                      <p:cBhvr>
                                        <p:cTn id="37" dur="500" fill="hold"/>
                                        <p:tgtEl>
                                          <p:spTgt spid="5"/>
                                        </p:tgtEl>
                                        <p:attrNameLst>
                                          <p:attrName>ppt_x</p:attrName>
                                        </p:attrNameLst>
                                      </p:cBhvr>
                                      <p:tavLst>
                                        <p:tav tm="0">
                                          <p:val>
                                            <p:fltVal val="0.5"/>
                                          </p:val>
                                        </p:tav>
                                        <p:tav tm="100000">
                                          <p:val>
                                            <p:strVal val="#ppt_x"/>
                                          </p:val>
                                        </p:tav>
                                      </p:tavLst>
                                    </p:anim>
                                    <p:anim calcmode="lin" valueType="num">
                                      <p:cBhvr>
                                        <p:cTn id="38" dur="5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0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 calcmode="lin" valueType="num">
                                      <p:cBhvr>
                                        <p:cTn id="43" dur="500" fill="hold"/>
                                        <p:tgtEl>
                                          <p:spTgt spid="6"/>
                                        </p:tgtEl>
                                        <p:attrNameLst>
                                          <p:attrName>ppt_x</p:attrName>
                                        </p:attrNameLst>
                                      </p:cBhvr>
                                      <p:tavLst>
                                        <p:tav tm="0">
                                          <p:val>
                                            <p:fltVal val="0.5"/>
                                          </p:val>
                                        </p:tav>
                                        <p:tav tm="100000">
                                          <p:val>
                                            <p:strVal val="#ppt_x"/>
                                          </p:val>
                                        </p:tav>
                                      </p:tavLst>
                                    </p:anim>
                                    <p:anim calcmode="lin" valueType="num">
                                      <p:cBhvr>
                                        <p:cTn id="44" dur="500" fill="hold"/>
                                        <p:tgtEl>
                                          <p:spTgt spid="6"/>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30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 calcmode="lin" valueType="num">
                                      <p:cBhvr>
                                        <p:cTn id="49" dur="500" fill="hold"/>
                                        <p:tgtEl>
                                          <p:spTgt spid="7"/>
                                        </p:tgtEl>
                                        <p:attrNameLst>
                                          <p:attrName>ppt_x</p:attrName>
                                        </p:attrNameLst>
                                      </p:cBhvr>
                                      <p:tavLst>
                                        <p:tav tm="0">
                                          <p:val>
                                            <p:fltVal val="0.5"/>
                                          </p:val>
                                        </p:tav>
                                        <p:tav tm="100000">
                                          <p:val>
                                            <p:strVal val="#ppt_x"/>
                                          </p:val>
                                        </p:tav>
                                      </p:tavLst>
                                    </p:anim>
                                    <p:anim calcmode="lin" valueType="num">
                                      <p:cBhvr>
                                        <p:cTn id="50" dur="500" fill="hold"/>
                                        <p:tgtEl>
                                          <p:spTgt spid="7"/>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 calcmode="lin" valueType="num">
                                      <p:cBhvr>
                                        <p:cTn id="55" dur="500" fill="hold"/>
                                        <p:tgtEl>
                                          <p:spTgt spid="8"/>
                                        </p:tgtEl>
                                        <p:attrNameLst>
                                          <p:attrName>ppt_x</p:attrName>
                                        </p:attrNameLst>
                                      </p:cBhvr>
                                      <p:tavLst>
                                        <p:tav tm="0">
                                          <p:val>
                                            <p:fltVal val="0.5"/>
                                          </p:val>
                                        </p:tav>
                                        <p:tav tm="100000">
                                          <p:val>
                                            <p:strVal val="#ppt_x"/>
                                          </p:val>
                                        </p:tav>
                                      </p:tavLst>
                                    </p:anim>
                                    <p:anim calcmode="lin" valueType="num">
                                      <p:cBhvr>
                                        <p:cTn id="56" dur="500" fill="hold"/>
                                        <p:tgtEl>
                                          <p:spTgt spid="8"/>
                                        </p:tgtEl>
                                        <p:attrNameLst>
                                          <p:attrName>ppt_y</p:attrName>
                                        </p:attrNameLst>
                                      </p:cBhvr>
                                      <p:tavLst>
                                        <p:tav tm="0">
                                          <p:val>
                                            <p:fltVal val="0.5"/>
                                          </p:val>
                                        </p:tav>
                                        <p:tav tm="100000">
                                          <p:val>
                                            <p:strVal val="#ppt_y"/>
                                          </p:val>
                                        </p:tav>
                                      </p:tavLst>
                                    </p:anim>
                                  </p:childTnLst>
                                </p:cTn>
                              </p:par>
                              <p:par>
                                <p:cTn id="57" presetID="23" presetClass="entr" presetSubtype="528" fill="hold" nodeType="withEffect">
                                  <p:stCondLst>
                                    <p:cond delay="60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anim calcmode="lin" valueType="num">
                                      <p:cBhvr>
                                        <p:cTn id="61" dur="500" fill="hold"/>
                                        <p:tgtEl>
                                          <p:spTgt spid="9"/>
                                        </p:tgtEl>
                                        <p:attrNameLst>
                                          <p:attrName>ppt_x</p:attrName>
                                        </p:attrNameLst>
                                      </p:cBhvr>
                                      <p:tavLst>
                                        <p:tav tm="0">
                                          <p:val>
                                            <p:fltVal val="0.5"/>
                                          </p:val>
                                        </p:tav>
                                        <p:tav tm="100000">
                                          <p:val>
                                            <p:strVal val="#ppt_x"/>
                                          </p:val>
                                        </p:tav>
                                      </p:tavLst>
                                    </p:anim>
                                    <p:anim calcmode="lin" valueType="num">
                                      <p:cBhvr>
                                        <p:cTn id="62" dur="500" fill="hold"/>
                                        <p:tgtEl>
                                          <p:spTgt spid="9"/>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10"/>
                                        </p:tgtEl>
                                        <p:attrNameLst>
                                          <p:attrName>style.visibility</p:attrName>
                                        </p:attrNameLst>
                                      </p:cBhvr>
                                      <p:to>
                                        <p:strVal val="visible"/>
                                      </p:to>
                                    </p:set>
                                    <p:anim calcmode="lin" valueType="num">
                                      <p:cBhvr>
                                        <p:cTn id="65" dur="500" fill="hold"/>
                                        <p:tgtEl>
                                          <p:spTgt spid="10"/>
                                        </p:tgtEl>
                                        <p:attrNameLst>
                                          <p:attrName>ppt_w</p:attrName>
                                        </p:attrNameLst>
                                      </p:cBhvr>
                                      <p:tavLst>
                                        <p:tav tm="0">
                                          <p:val>
                                            <p:fltVal val="0"/>
                                          </p:val>
                                        </p:tav>
                                        <p:tav tm="100000">
                                          <p:val>
                                            <p:strVal val="#ppt_w"/>
                                          </p:val>
                                        </p:tav>
                                      </p:tavLst>
                                    </p:anim>
                                    <p:anim calcmode="lin" valueType="num">
                                      <p:cBhvr>
                                        <p:cTn id="66" dur="500" fill="hold"/>
                                        <p:tgtEl>
                                          <p:spTgt spid="10"/>
                                        </p:tgtEl>
                                        <p:attrNameLst>
                                          <p:attrName>ppt_h</p:attrName>
                                        </p:attrNameLst>
                                      </p:cBhvr>
                                      <p:tavLst>
                                        <p:tav tm="0">
                                          <p:val>
                                            <p:fltVal val="0"/>
                                          </p:val>
                                        </p:tav>
                                        <p:tav tm="100000">
                                          <p:val>
                                            <p:strVal val="#ppt_h"/>
                                          </p:val>
                                        </p:tav>
                                      </p:tavLst>
                                    </p:anim>
                                    <p:anim calcmode="lin" valueType="num">
                                      <p:cBhvr>
                                        <p:cTn id="67" dur="500" fill="hold"/>
                                        <p:tgtEl>
                                          <p:spTgt spid="10"/>
                                        </p:tgtEl>
                                        <p:attrNameLst>
                                          <p:attrName>ppt_x</p:attrName>
                                        </p:attrNameLst>
                                      </p:cBhvr>
                                      <p:tavLst>
                                        <p:tav tm="0">
                                          <p:val>
                                            <p:fltVal val="0.5"/>
                                          </p:val>
                                        </p:tav>
                                        <p:tav tm="100000">
                                          <p:val>
                                            <p:strVal val="#ppt_x"/>
                                          </p:val>
                                        </p:tav>
                                      </p:tavLst>
                                    </p:anim>
                                    <p:anim calcmode="lin" valueType="num">
                                      <p:cBhvr>
                                        <p:cTn id="68" dur="500" fill="hold"/>
                                        <p:tgtEl>
                                          <p:spTgt spid="10"/>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30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 calcmode="lin" valueType="num">
                                      <p:cBhvr>
                                        <p:cTn id="73" dur="500" fill="hold"/>
                                        <p:tgtEl>
                                          <p:spTgt spid="11"/>
                                        </p:tgtEl>
                                        <p:attrNameLst>
                                          <p:attrName>ppt_x</p:attrName>
                                        </p:attrNameLst>
                                      </p:cBhvr>
                                      <p:tavLst>
                                        <p:tav tm="0">
                                          <p:val>
                                            <p:fltVal val="0.5"/>
                                          </p:val>
                                        </p:tav>
                                        <p:tav tm="100000">
                                          <p:val>
                                            <p:strVal val="#ppt_x"/>
                                          </p:val>
                                        </p:tav>
                                      </p:tavLst>
                                    </p:anim>
                                    <p:anim calcmode="lin" valueType="num">
                                      <p:cBhvr>
                                        <p:cTn id="74" dur="500" fill="hold"/>
                                        <p:tgtEl>
                                          <p:spTgt spid="11"/>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60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 calcmode="lin" valueType="num">
                                      <p:cBhvr>
                                        <p:cTn id="79" dur="500" fill="hold"/>
                                        <p:tgtEl>
                                          <p:spTgt spid="12"/>
                                        </p:tgtEl>
                                        <p:attrNameLst>
                                          <p:attrName>ppt_x</p:attrName>
                                        </p:attrNameLst>
                                      </p:cBhvr>
                                      <p:tavLst>
                                        <p:tav tm="0">
                                          <p:val>
                                            <p:fltVal val="0.5"/>
                                          </p:val>
                                        </p:tav>
                                        <p:tav tm="100000">
                                          <p:val>
                                            <p:strVal val="#ppt_x"/>
                                          </p:val>
                                        </p:tav>
                                      </p:tavLst>
                                    </p:anim>
                                    <p:anim calcmode="lin" valueType="num">
                                      <p:cBhvr>
                                        <p:cTn id="80" dur="500" fill="hold"/>
                                        <p:tgtEl>
                                          <p:spTgt spid="12"/>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600"/>
                                  </p:stCondLst>
                                  <p:childTnLst>
                                    <p:set>
                                      <p:cBhvr>
                                        <p:cTn id="82" dur="1" fill="hold">
                                          <p:stCondLst>
                                            <p:cond delay="0"/>
                                          </p:stCondLst>
                                        </p:cTn>
                                        <p:tgtEl>
                                          <p:spTgt spid="13"/>
                                        </p:tgtEl>
                                        <p:attrNameLst>
                                          <p:attrName>style.visibility</p:attrName>
                                        </p:attrNameLst>
                                      </p:cBhvr>
                                      <p:to>
                                        <p:strVal val="visible"/>
                                      </p:to>
                                    </p:set>
                                    <p:anim calcmode="lin" valueType="num">
                                      <p:cBhvr>
                                        <p:cTn id="83" dur="500" fill="hold"/>
                                        <p:tgtEl>
                                          <p:spTgt spid="13"/>
                                        </p:tgtEl>
                                        <p:attrNameLst>
                                          <p:attrName>ppt_w</p:attrName>
                                        </p:attrNameLst>
                                      </p:cBhvr>
                                      <p:tavLst>
                                        <p:tav tm="0">
                                          <p:val>
                                            <p:fltVal val="0"/>
                                          </p:val>
                                        </p:tav>
                                        <p:tav tm="100000">
                                          <p:val>
                                            <p:strVal val="#ppt_w"/>
                                          </p:val>
                                        </p:tav>
                                      </p:tavLst>
                                    </p:anim>
                                    <p:anim calcmode="lin" valueType="num">
                                      <p:cBhvr>
                                        <p:cTn id="84" dur="500" fill="hold"/>
                                        <p:tgtEl>
                                          <p:spTgt spid="13"/>
                                        </p:tgtEl>
                                        <p:attrNameLst>
                                          <p:attrName>ppt_h</p:attrName>
                                        </p:attrNameLst>
                                      </p:cBhvr>
                                      <p:tavLst>
                                        <p:tav tm="0">
                                          <p:val>
                                            <p:fltVal val="0"/>
                                          </p:val>
                                        </p:tav>
                                        <p:tav tm="100000">
                                          <p:val>
                                            <p:strVal val="#ppt_h"/>
                                          </p:val>
                                        </p:tav>
                                      </p:tavLst>
                                    </p:anim>
                                    <p:anim calcmode="lin" valueType="num">
                                      <p:cBhvr>
                                        <p:cTn id="85" dur="500" fill="hold"/>
                                        <p:tgtEl>
                                          <p:spTgt spid="13"/>
                                        </p:tgtEl>
                                        <p:attrNameLst>
                                          <p:attrName>ppt_x</p:attrName>
                                        </p:attrNameLst>
                                      </p:cBhvr>
                                      <p:tavLst>
                                        <p:tav tm="0">
                                          <p:val>
                                            <p:fltVal val="0.5"/>
                                          </p:val>
                                        </p:tav>
                                        <p:tav tm="100000">
                                          <p:val>
                                            <p:strVal val="#ppt_x"/>
                                          </p:val>
                                        </p:tav>
                                      </p:tavLst>
                                    </p:anim>
                                    <p:anim calcmode="lin" valueType="num">
                                      <p:cBhvr>
                                        <p:cTn id="86" dur="500" fill="hold"/>
                                        <p:tgtEl>
                                          <p:spTgt spid="13"/>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300"/>
                                  </p:stCondLst>
                                  <p:childTnLst>
                                    <p:set>
                                      <p:cBhvr>
                                        <p:cTn id="88" dur="1" fill="hold">
                                          <p:stCondLst>
                                            <p:cond delay="0"/>
                                          </p:stCondLst>
                                        </p:cTn>
                                        <p:tgtEl>
                                          <p:spTgt spid="14"/>
                                        </p:tgtEl>
                                        <p:attrNameLst>
                                          <p:attrName>style.visibility</p:attrName>
                                        </p:attrNameLst>
                                      </p:cBhvr>
                                      <p:to>
                                        <p:strVal val="visible"/>
                                      </p:to>
                                    </p:set>
                                    <p:anim calcmode="lin" valueType="num">
                                      <p:cBhvr>
                                        <p:cTn id="89" dur="500" fill="hold"/>
                                        <p:tgtEl>
                                          <p:spTgt spid="14"/>
                                        </p:tgtEl>
                                        <p:attrNameLst>
                                          <p:attrName>ppt_w</p:attrName>
                                        </p:attrNameLst>
                                      </p:cBhvr>
                                      <p:tavLst>
                                        <p:tav tm="0">
                                          <p:val>
                                            <p:fltVal val="0"/>
                                          </p:val>
                                        </p:tav>
                                        <p:tav tm="100000">
                                          <p:val>
                                            <p:strVal val="#ppt_w"/>
                                          </p:val>
                                        </p:tav>
                                      </p:tavLst>
                                    </p:anim>
                                    <p:anim calcmode="lin" valueType="num">
                                      <p:cBhvr>
                                        <p:cTn id="90" dur="500" fill="hold"/>
                                        <p:tgtEl>
                                          <p:spTgt spid="14"/>
                                        </p:tgtEl>
                                        <p:attrNameLst>
                                          <p:attrName>ppt_h</p:attrName>
                                        </p:attrNameLst>
                                      </p:cBhvr>
                                      <p:tavLst>
                                        <p:tav tm="0">
                                          <p:val>
                                            <p:fltVal val="0"/>
                                          </p:val>
                                        </p:tav>
                                        <p:tav tm="100000">
                                          <p:val>
                                            <p:strVal val="#ppt_h"/>
                                          </p:val>
                                        </p:tav>
                                      </p:tavLst>
                                    </p:anim>
                                    <p:anim calcmode="lin" valueType="num">
                                      <p:cBhvr>
                                        <p:cTn id="91" dur="500" fill="hold"/>
                                        <p:tgtEl>
                                          <p:spTgt spid="14"/>
                                        </p:tgtEl>
                                        <p:attrNameLst>
                                          <p:attrName>ppt_x</p:attrName>
                                        </p:attrNameLst>
                                      </p:cBhvr>
                                      <p:tavLst>
                                        <p:tav tm="0">
                                          <p:val>
                                            <p:fltVal val="0.5"/>
                                          </p:val>
                                        </p:tav>
                                        <p:tav tm="100000">
                                          <p:val>
                                            <p:strVal val="#ppt_x"/>
                                          </p:val>
                                        </p:tav>
                                      </p:tavLst>
                                    </p:anim>
                                    <p:anim calcmode="lin" valueType="num">
                                      <p:cBhvr>
                                        <p:cTn id="92" dur="500" fill="hold"/>
                                        <p:tgtEl>
                                          <p:spTgt spid="14"/>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600"/>
                                  </p:stCondLst>
                                  <p:childTnLst>
                                    <p:set>
                                      <p:cBhvr>
                                        <p:cTn id="94" dur="1" fill="hold">
                                          <p:stCondLst>
                                            <p:cond delay="0"/>
                                          </p:stCondLst>
                                        </p:cTn>
                                        <p:tgtEl>
                                          <p:spTgt spid="15"/>
                                        </p:tgtEl>
                                        <p:attrNameLst>
                                          <p:attrName>style.visibility</p:attrName>
                                        </p:attrNameLst>
                                      </p:cBhvr>
                                      <p:to>
                                        <p:strVal val="visible"/>
                                      </p:to>
                                    </p:set>
                                    <p:anim calcmode="lin" valueType="num">
                                      <p:cBhvr>
                                        <p:cTn id="95" dur="500" fill="hold"/>
                                        <p:tgtEl>
                                          <p:spTgt spid="15"/>
                                        </p:tgtEl>
                                        <p:attrNameLst>
                                          <p:attrName>ppt_w</p:attrName>
                                        </p:attrNameLst>
                                      </p:cBhvr>
                                      <p:tavLst>
                                        <p:tav tm="0">
                                          <p:val>
                                            <p:fltVal val="0"/>
                                          </p:val>
                                        </p:tav>
                                        <p:tav tm="100000">
                                          <p:val>
                                            <p:strVal val="#ppt_w"/>
                                          </p:val>
                                        </p:tav>
                                      </p:tavLst>
                                    </p:anim>
                                    <p:anim calcmode="lin" valueType="num">
                                      <p:cBhvr>
                                        <p:cTn id="96" dur="500" fill="hold"/>
                                        <p:tgtEl>
                                          <p:spTgt spid="15"/>
                                        </p:tgtEl>
                                        <p:attrNameLst>
                                          <p:attrName>ppt_h</p:attrName>
                                        </p:attrNameLst>
                                      </p:cBhvr>
                                      <p:tavLst>
                                        <p:tav tm="0">
                                          <p:val>
                                            <p:fltVal val="0"/>
                                          </p:val>
                                        </p:tav>
                                        <p:tav tm="100000">
                                          <p:val>
                                            <p:strVal val="#ppt_h"/>
                                          </p:val>
                                        </p:tav>
                                      </p:tavLst>
                                    </p:anim>
                                    <p:anim calcmode="lin" valueType="num">
                                      <p:cBhvr>
                                        <p:cTn id="97" dur="500" fill="hold"/>
                                        <p:tgtEl>
                                          <p:spTgt spid="15"/>
                                        </p:tgtEl>
                                        <p:attrNameLst>
                                          <p:attrName>ppt_x</p:attrName>
                                        </p:attrNameLst>
                                      </p:cBhvr>
                                      <p:tavLst>
                                        <p:tav tm="0">
                                          <p:val>
                                            <p:fltVal val="0.5"/>
                                          </p:val>
                                        </p:tav>
                                        <p:tav tm="100000">
                                          <p:val>
                                            <p:strVal val="#ppt_x"/>
                                          </p:val>
                                        </p:tav>
                                      </p:tavLst>
                                    </p:anim>
                                    <p:anim calcmode="lin" valueType="num">
                                      <p:cBhvr>
                                        <p:cTn id="98" dur="500" fill="hold"/>
                                        <p:tgtEl>
                                          <p:spTgt spid="15"/>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60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500" fill="hold"/>
                                        <p:tgtEl>
                                          <p:spTgt spid="16"/>
                                        </p:tgtEl>
                                        <p:attrNameLst>
                                          <p:attrName>ppt_w</p:attrName>
                                        </p:attrNameLst>
                                      </p:cBhvr>
                                      <p:tavLst>
                                        <p:tav tm="0">
                                          <p:val>
                                            <p:fltVal val="0"/>
                                          </p:val>
                                        </p:tav>
                                        <p:tav tm="100000">
                                          <p:val>
                                            <p:strVal val="#ppt_w"/>
                                          </p:val>
                                        </p:tav>
                                      </p:tavLst>
                                    </p:anim>
                                    <p:anim calcmode="lin" valueType="num">
                                      <p:cBhvr>
                                        <p:cTn id="102" dur="500" fill="hold"/>
                                        <p:tgtEl>
                                          <p:spTgt spid="16"/>
                                        </p:tgtEl>
                                        <p:attrNameLst>
                                          <p:attrName>ppt_h</p:attrName>
                                        </p:attrNameLst>
                                      </p:cBhvr>
                                      <p:tavLst>
                                        <p:tav tm="0">
                                          <p:val>
                                            <p:fltVal val="0"/>
                                          </p:val>
                                        </p:tav>
                                        <p:tav tm="100000">
                                          <p:val>
                                            <p:strVal val="#ppt_h"/>
                                          </p:val>
                                        </p:tav>
                                      </p:tavLst>
                                    </p:anim>
                                    <p:anim calcmode="lin" valueType="num">
                                      <p:cBhvr>
                                        <p:cTn id="103" dur="500" fill="hold"/>
                                        <p:tgtEl>
                                          <p:spTgt spid="16"/>
                                        </p:tgtEl>
                                        <p:attrNameLst>
                                          <p:attrName>ppt_x</p:attrName>
                                        </p:attrNameLst>
                                      </p:cBhvr>
                                      <p:tavLst>
                                        <p:tav tm="0">
                                          <p:val>
                                            <p:fltVal val="0.5"/>
                                          </p:val>
                                        </p:tav>
                                        <p:tav tm="100000">
                                          <p:val>
                                            <p:strVal val="#ppt_x"/>
                                          </p:val>
                                        </p:tav>
                                      </p:tavLst>
                                    </p:anim>
                                    <p:anim calcmode="lin" valueType="num">
                                      <p:cBhvr>
                                        <p:cTn id="104" dur="500" fill="hold"/>
                                        <p:tgtEl>
                                          <p:spTgt spid="16"/>
                                        </p:tgtEl>
                                        <p:attrNameLst>
                                          <p:attrName>ppt_y</p:attrName>
                                        </p:attrNameLst>
                                      </p:cBhvr>
                                      <p:tavLst>
                                        <p:tav tm="0">
                                          <p:val>
                                            <p:fltVal val="0.5"/>
                                          </p:val>
                                        </p:tav>
                                        <p:tav tm="100000">
                                          <p:val>
                                            <p:strVal val="#ppt_y"/>
                                          </p:val>
                                        </p:tav>
                                      </p:tavLst>
                                    </p:anim>
                                  </p:childTnLst>
                                </p:cTn>
                              </p:par>
                              <p:par>
                                <p:cTn id="105" presetID="26" presetClass="emph" presetSubtype="0" repeatCount="3000" fill="hold" nodeType="withEffect">
                                  <p:stCondLst>
                                    <p:cond delay="600"/>
                                  </p:stCondLst>
                                  <p:childTnLst>
                                    <p:animEffect transition="out" filter="fade">
                                      <p:cBhvr>
                                        <p:cTn id="106" dur="500" tmFilter="0, 0; .2, .5; .8, .5; 1, 0"/>
                                        <p:tgtEl>
                                          <p:spTgt spid="4"/>
                                        </p:tgtEl>
                                      </p:cBhvr>
                                    </p:animEffect>
                                    <p:animScale>
                                      <p:cBhvr>
                                        <p:cTn id="107" dur="250" autoRev="1" fill="hold"/>
                                        <p:tgtEl>
                                          <p:spTgt spid="4"/>
                                        </p:tgtEl>
                                      </p:cBhvr>
                                      <p:by x="105000" y="105000"/>
                                    </p:animScale>
                                  </p:childTnLst>
                                </p:cTn>
                              </p:par>
                              <p:par>
                                <p:cTn id="108" presetID="26" presetClass="emph" presetSubtype="0" repeatCount="3000" fill="hold" nodeType="withEffect">
                                  <p:stCondLst>
                                    <p:cond delay="710"/>
                                  </p:stCondLst>
                                  <p:childTnLst>
                                    <p:animEffect transition="out" filter="fade">
                                      <p:cBhvr>
                                        <p:cTn id="109" dur="500" tmFilter="0, 0; .2, .5; .8, .5; 1, 0"/>
                                        <p:tgtEl>
                                          <p:spTgt spid="11"/>
                                        </p:tgtEl>
                                      </p:cBhvr>
                                    </p:animEffect>
                                    <p:animScale>
                                      <p:cBhvr>
                                        <p:cTn id="110" dur="250" autoRev="1" fill="hold"/>
                                        <p:tgtEl>
                                          <p:spTgt spid="11"/>
                                        </p:tgtEl>
                                      </p:cBhvr>
                                      <p:by x="105000" y="105000"/>
                                    </p:animScale>
                                  </p:childTnLst>
                                </p:cTn>
                              </p:par>
                              <p:par>
                                <p:cTn id="111" presetID="26" presetClass="emph" presetSubtype="0" repeatCount="3000" fill="hold" nodeType="withEffect">
                                  <p:stCondLst>
                                    <p:cond delay="410"/>
                                  </p:stCondLst>
                                  <p:childTnLst>
                                    <p:animEffect transition="out" filter="fade">
                                      <p:cBhvr>
                                        <p:cTn id="112" dur="500" tmFilter="0, 0; .2, .5; .8, .5; 1, 0"/>
                                        <p:tgtEl>
                                          <p:spTgt spid="13"/>
                                        </p:tgtEl>
                                      </p:cBhvr>
                                    </p:animEffect>
                                    <p:animScale>
                                      <p:cBhvr>
                                        <p:cTn id="113" dur="250" autoRev="1" fill="hold"/>
                                        <p:tgtEl>
                                          <p:spTgt spid="13"/>
                                        </p:tgtEl>
                                      </p:cBhvr>
                                      <p:by x="105000" y="105000"/>
                                    </p:animScale>
                                  </p:childTnLst>
                                </p:cTn>
                              </p:par>
                              <p:par>
                                <p:cTn id="114" presetID="26" presetClass="emph" presetSubtype="0" repeatCount="3000" fill="hold" nodeType="withEffect">
                                  <p:stCondLst>
                                    <p:cond delay="810"/>
                                  </p:stCondLst>
                                  <p:childTnLst>
                                    <p:animEffect transition="out" filter="fade">
                                      <p:cBhvr>
                                        <p:cTn id="115" dur="500" tmFilter="0, 0; .2, .5; .8, .5; 1, 0"/>
                                        <p:tgtEl>
                                          <p:spTgt spid="14"/>
                                        </p:tgtEl>
                                      </p:cBhvr>
                                    </p:animEffect>
                                    <p:animScale>
                                      <p:cBhvr>
                                        <p:cTn id="116" dur="250" autoRev="1" fill="hold"/>
                                        <p:tgtEl>
                                          <p:spTgt spid="14"/>
                                        </p:tgtEl>
                                      </p:cBhvr>
                                      <p:by x="105000" y="105000"/>
                                    </p:animScale>
                                  </p:childTnLst>
                                </p:cTn>
                              </p:par>
                              <p:par>
                                <p:cTn id="117" presetID="22" presetClass="entr" presetSubtype="8"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left)">
                                      <p:cBhvr>
                                        <p:cTn id="119"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3000"/>
                    </a14:imgEffect>
                  </a14:imgLayer>
                </a14:imgProps>
              </a:ext>
              <a:ext uri="{28A0092B-C50C-407E-A947-70E740481C1C}">
                <a14:useLocalDpi xmlns=""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 xmlns:a14="http://schemas.microsoft.com/office/drawing/2010/main">
                    <a14:imgLayer r:embed="rId7">
                      <a14:imgEffect>
                        <a14:colorTemperature colorTemp="4700"/>
                      </a14:imgEffect>
                      <a14:imgEffect>
                        <a14:saturation sat="400000"/>
                      </a14:imgEffect>
                    </a14:imgLayer>
                  </a14:imgProps>
                </a:ext>
                <a:ext uri="{28A0092B-C50C-407E-A947-70E740481C1C}">
                  <a14:useLocalDpi xmlns=""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03</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1028964" y="389271"/>
            <a:ext cx="3177275" cy="796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价值观</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820580" y="1004895"/>
            <a:ext cx="3618912"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Values</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sp>
        <p:nvSpPr>
          <p:cNvPr id="52" name="Rectangle 4"/>
          <p:cNvSpPr txBox="1">
            <a:spLocks noChangeArrowheads="1"/>
          </p:cNvSpPr>
          <p:nvPr/>
        </p:nvSpPr>
        <p:spPr bwMode="auto">
          <a:xfrm>
            <a:off x="673364" y="1739900"/>
            <a:ext cx="7746736" cy="22605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4000"/>
              </a:lnSpc>
            </a:pPr>
            <a:r>
              <a:rPr lang="en-US" sz="2400" dirty="0" smtClean="0">
                <a:solidFill>
                  <a:srgbClr val="005A9E"/>
                </a:solidFill>
              </a:rPr>
              <a:t>Q</a:t>
            </a:r>
            <a:r>
              <a:rPr lang="zh-CN" altLang="en-US" sz="2400" dirty="0" smtClean="0">
                <a:solidFill>
                  <a:srgbClr val="005A9E"/>
                </a:solidFill>
              </a:rPr>
              <a:t>：作为一个社群，对我们来说什么最重要？</a:t>
            </a:r>
          </a:p>
          <a:p>
            <a:pPr algn="l">
              <a:lnSpc>
                <a:spcPts val="4000"/>
              </a:lnSpc>
            </a:pPr>
            <a:r>
              <a:rPr lang="en-US" sz="2400" dirty="0" smtClean="0">
                <a:solidFill>
                  <a:srgbClr val="005A9E"/>
                </a:solidFill>
              </a:rPr>
              <a:t>A</a:t>
            </a:r>
            <a:r>
              <a:rPr lang="zh-CN" altLang="en-US" sz="2400" dirty="0" smtClean="0">
                <a:solidFill>
                  <a:srgbClr val="005A9E"/>
                </a:solidFill>
              </a:rPr>
              <a:t>：</a:t>
            </a:r>
            <a:r>
              <a:rPr lang="en-US" altLang="zh-CN" sz="2400" dirty="0" smtClean="0">
                <a:solidFill>
                  <a:srgbClr val="005A9E"/>
                </a:solidFill>
              </a:rPr>
              <a:t>2017</a:t>
            </a:r>
            <a:r>
              <a:rPr lang="zh-CN" altLang="en-US" sz="2400" dirty="0" smtClean="0">
                <a:solidFill>
                  <a:srgbClr val="005A9E"/>
                </a:solidFill>
              </a:rPr>
              <a:t>级</a:t>
            </a:r>
            <a:r>
              <a:rPr lang="en-US" altLang="zh-CN" sz="2400" dirty="0" smtClean="0">
                <a:solidFill>
                  <a:srgbClr val="005A9E"/>
                </a:solidFill>
              </a:rPr>
              <a:t>XLP</a:t>
            </a:r>
            <a:r>
              <a:rPr lang="zh-CN" altLang="en-US" sz="2400" dirty="0" smtClean="0">
                <a:solidFill>
                  <a:srgbClr val="005A9E"/>
                </a:solidFill>
              </a:rPr>
              <a:t>课程第二批次清华</a:t>
            </a:r>
            <a:r>
              <a:rPr lang="en-US" altLang="zh-CN" sz="2400" dirty="0" smtClean="0">
                <a:solidFill>
                  <a:srgbClr val="005A9E"/>
                </a:solidFill>
              </a:rPr>
              <a:t>MEM</a:t>
            </a:r>
            <a:r>
              <a:rPr lang="zh-CN" altLang="en-US" sz="2400" dirty="0" smtClean="0">
                <a:solidFill>
                  <a:srgbClr val="005A9E"/>
                </a:solidFill>
              </a:rPr>
              <a:t>学生群体的利益。具体表现在为达成目标（最终展示），群体成员自发贡献自己在擅长领域内的能力，排除个人及环境因素的不利影响，协同奋进，直至成功。</a:t>
            </a:r>
            <a:endParaRPr lang="zh-CN" altLang="en-US" sz="2400" dirty="0">
              <a:solidFill>
                <a:srgbClr val="005A9E"/>
              </a:solidFill>
            </a:endParaRPr>
          </a:p>
        </p:txBody>
      </p:sp>
    </p:spTree>
    <p:extLst>
      <p:ext uri="{BB962C8B-B14F-4D97-AF65-F5344CB8AC3E}">
        <p14:creationId xmlns="" xmlns:p14="http://schemas.microsoft.com/office/powerpoint/2010/main" val="4129827089"/>
      </p:ext>
    </p:extLst>
  </p:cSld>
  <p:clrMapOvr>
    <a:masterClrMapping/>
  </p:clrMapOvr>
  <mc:AlternateContent xmlns:mc="http://schemas.openxmlformats.org/markup-compatibility/2006">
    <mc:Choice xmlns=""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63" presetClass="path" presetSubtype="0" accel="50000" decel="50000" fill="hold" nodeType="withEffect">
                                  <p:stCondLst>
                                    <p:cond delay="0"/>
                                  </p:stCondLst>
                                  <p:childTnLst>
                                    <p:animMotion origin="layout" path="M 5E-6 -2.71605E-6 L 0.05538 -2.71605E-6 " pathEditMode="relative" rAng="0" ptsTypes="AA">
                                      <p:cBhvr>
                                        <p:cTn id="12" dur="2000" fill="hold"/>
                                        <p:tgtEl>
                                          <p:spTgt spid="2"/>
                                        </p:tgtEl>
                                        <p:attrNameLst>
                                          <p:attrName>ppt_x</p:attrName>
                                          <p:attrName>ppt_y</p:attrName>
                                        </p:attrNameLst>
                                      </p:cBhvr>
                                      <p:rCtr x="2760" y="0"/>
                                    </p:animMotion>
                                  </p:childTnLst>
                                </p:cTn>
                              </p:par>
                            </p:childTnLst>
                          </p:cTn>
                        </p:par>
                        <p:par>
                          <p:cTn id="13" fill="hold">
                            <p:stCondLst>
                              <p:cond delay="2000"/>
                            </p:stCondLst>
                            <p:childTnLst>
                              <p:par>
                                <p:cTn id="14" presetID="49" presetClass="entr" presetSubtype="0" decel="10000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wipe(left)">
                                      <p:cBhvr>
                                        <p:cTn id="22" dur="700"/>
                                        <p:tgtEl>
                                          <p:spTgt spid="1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wipe(left)">
                                      <p:cBhvr>
                                        <p:cTn id="25" dur="700"/>
                                        <p:tgtEl>
                                          <p:spTgt spid="124"/>
                                        </p:tgtEl>
                                      </p:cBhvr>
                                    </p:animEffect>
                                  </p:childTnLst>
                                </p:cTn>
                              </p:par>
                            </p:childTnLst>
                          </p:cTn>
                        </p:par>
                        <p:par>
                          <p:cTn id="26" fill="hold">
                            <p:stCondLst>
                              <p:cond delay="2700"/>
                            </p:stCondLst>
                            <p:childTnLst>
                              <p:par>
                                <p:cTn id="27" presetID="23" presetClass="entr" presetSubtype="52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ppt_x</p:attrName>
                                        </p:attrNameLst>
                                      </p:cBhvr>
                                      <p:tavLst>
                                        <p:tav tm="0">
                                          <p:val>
                                            <p:fltVal val="0.5"/>
                                          </p:val>
                                        </p:tav>
                                        <p:tav tm="100000">
                                          <p:val>
                                            <p:strVal val="#ppt_x"/>
                                          </p:val>
                                        </p:tav>
                                      </p:tavLst>
                                    </p:anim>
                                    <p:anim calcmode="lin" valueType="num">
                                      <p:cBhvr>
                                        <p:cTn id="32" dur="500" fill="hold"/>
                                        <p:tgtEl>
                                          <p:spTgt spid="4"/>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30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 calcmode="lin" valueType="num">
                                      <p:cBhvr>
                                        <p:cTn id="37" dur="500" fill="hold"/>
                                        <p:tgtEl>
                                          <p:spTgt spid="5"/>
                                        </p:tgtEl>
                                        <p:attrNameLst>
                                          <p:attrName>ppt_x</p:attrName>
                                        </p:attrNameLst>
                                      </p:cBhvr>
                                      <p:tavLst>
                                        <p:tav tm="0">
                                          <p:val>
                                            <p:fltVal val="0.5"/>
                                          </p:val>
                                        </p:tav>
                                        <p:tav tm="100000">
                                          <p:val>
                                            <p:strVal val="#ppt_x"/>
                                          </p:val>
                                        </p:tav>
                                      </p:tavLst>
                                    </p:anim>
                                    <p:anim calcmode="lin" valueType="num">
                                      <p:cBhvr>
                                        <p:cTn id="38" dur="5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0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 calcmode="lin" valueType="num">
                                      <p:cBhvr>
                                        <p:cTn id="43" dur="500" fill="hold"/>
                                        <p:tgtEl>
                                          <p:spTgt spid="6"/>
                                        </p:tgtEl>
                                        <p:attrNameLst>
                                          <p:attrName>ppt_x</p:attrName>
                                        </p:attrNameLst>
                                      </p:cBhvr>
                                      <p:tavLst>
                                        <p:tav tm="0">
                                          <p:val>
                                            <p:fltVal val="0.5"/>
                                          </p:val>
                                        </p:tav>
                                        <p:tav tm="100000">
                                          <p:val>
                                            <p:strVal val="#ppt_x"/>
                                          </p:val>
                                        </p:tav>
                                      </p:tavLst>
                                    </p:anim>
                                    <p:anim calcmode="lin" valueType="num">
                                      <p:cBhvr>
                                        <p:cTn id="44" dur="500" fill="hold"/>
                                        <p:tgtEl>
                                          <p:spTgt spid="6"/>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30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 calcmode="lin" valueType="num">
                                      <p:cBhvr>
                                        <p:cTn id="49" dur="500" fill="hold"/>
                                        <p:tgtEl>
                                          <p:spTgt spid="7"/>
                                        </p:tgtEl>
                                        <p:attrNameLst>
                                          <p:attrName>ppt_x</p:attrName>
                                        </p:attrNameLst>
                                      </p:cBhvr>
                                      <p:tavLst>
                                        <p:tav tm="0">
                                          <p:val>
                                            <p:fltVal val="0.5"/>
                                          </p:val>
                                        </p:tav>
                                        <p:tav tm="100000">
                                          <p:val>
                                            <p:strVal val="#ppt_x"/>
                                          </p:val>
                                        </p:tav>
                                      </p:tavLst>
                                    </p:anim>
                                    <p:anim calcmode="lin" valueType="num">
                                      <p:cBhvr>
                                        <p:cTn id="50" dur="500" fill="hold"/>
                                        <p:tgtEl>
                                          <p:spTgt spid="7"/>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 calcmode="lin" valueType="num">
                                      <p:cBhvr>
                                        <p:cTn id="55" dur="500" fill="hold"/>
                                        <p:tgtEl>
                                          <p:spTgt spid="8"/>
                                        </p:tgtEl>
                                        <p:attrNameLst>
                                          <p:attrName>ppt_x</p:attrName>
                                        </p:attrNameLst>
                                      </p:cBhvr>
                                      <p:tavLst>
                                        <p:tav tm="0">
                                          <p:val>
                                            <p:fltVal val="0.5"/>
                                          </p:val>
                                        </p:tav>
                                        <p:tav tm="100000">
                                          <p:val>
                                            <p:strVal val="#ppt_x"/>
                                          </p:val>
                                        </p:tav>
                                      </p:tavLst>
                                    </p:anim>
                                    <p:anim calcmode="lin" valueType="num">
                                      <p:cBhvr>
                                        <p:cTn id="56" dur="500" fill="hold"/>
                                        <p:tgtEl>
                                          <p:spTgt spid="8"/>
                                        </p:tgtEl>
                                        <p:attrNameLst>
                                          <p:attrName>ppt_y</p:attrName>
                                        </p:attrNameLst>
                                      </p:cBhvr>
                                      <p:tavLst>
                                        <p:tav tm="0">
                                          <p:val>
                                            <p:fltVal val="0.5"/>
                                          </p:val>
                                        </p:tav>
                                        <p:tav tm="100000">
                                          <p:val>
                                            <p:strVal val="#ppt_y"/>
                                          </p:val>
                                        </p:tav>
                                      </p:tavLst>
                                    </p:anim>
                                  </p:childTnLst>
                                </p:cTn>
                              </p:par>
                              <p:par>
                                <p:cTn id="57" presetID="23" presetClass="entr" presetSubtype="528" fill="hold" nodeType="withEffect">
                                  <p:stCondLst>
                                    <p:cond delay="60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anim calcmode="lin" valueType="num">
                                      <p:cBhvr>
                                        <p:cTn id="61" dur="500" fill="hold"/>
                                        <p:tgtEl>
                                          <p:spTgt spid="9"/>
                                        </p:tgtEl>
                                        <p:attrNameLst>
                                          <p:attrName>ppt_x</p:attrName>
                                        </p:attrNameLst>
                                      </p:cBhvr>
                                      <p:tavLst>
                                        <p:tav tm="0">
                                          <p:val>
                                            <p:fltVal val="0.5"/>
                                          </p:val>
                                        </p:tav>
                                        <p:tav tm="100000">
                                          <p:val>
                                            <p:strVal val="#ppt_x"/>
                                          </p:val>
                                        </p:tav>
                                      </p:tavLst>
                                    </p:anim>
                                    <p:anim calcmode="lin" valueType="num">
                                      <p:cBhvr>
                                        <p:cTn id="62" dur="500" fill="hold"/>
                                        <p:tgtEl>
                                          <p:spTgt spid="9"/>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10"/>
                                        </p:tgtEl>
                                        <p:attrNameLst>
                                          <p:attrName>style.visibility</p:attrName>
                                        </p:attrNameLst>
                                      </p:cBhvr>
                                      <p:to>
                                        <p:strVal val="visible"/>
                                      </p:to>
                                    </p:set>
                                    <p:anim calcmode="lin" valueType="num">
                                      <p:cBhvr>
                                        <p:cTn id="65" dur="500" fill="hold"/>
                                        <p:tgtEl>
                                          <p:spTgt spid="10"/>
                                        </p:tgtEl>
                                        <p:attrNameLst>
                                          <p:attrName>ppt_w</p:attrName>
                                        </p:attrNameLst>
                                      </p:cBhvr>
                                      <p:tavLst>
                                        <p:tav tm="0">
                                          <p:val>
                                            <p:fltVal val="0"/>
                                          </p:val>
                                        </p:tav>
                                        <p:tav tm="100000">
                                          <p:val>
                                            <p:strVal val="#ppt_w"/>
                                          </p:val>
                                        </p:tav>
                                      </p:tavLst>
                                    </p:anim>
                                    <p:anim calcmode="lin" valueType="num">
                                      <p:cBhvr>
                                        <p:cTn id="66" dur="500" fill="hold"/>
                                        <p:tgtEl>
                                          <p:spTgt spid="10"/>
                                        </p:tgtEl>
                                        <p:attrNameLst>
                                          <p:attrName>ppt_h</p:attrName>
                                        </p:attrNameLst>
                                      </p:cBhvr>
                                      <p:tavLst>
                                        <p:tav tm="0">
                                          <p:val>
                                            <p:fltVal val="0"/>
                                          </p:val>
                                        </p:tav>
                                        <p:tav tm="100000">
                                          <p:val>
                                            <p:strVal val="#ppt_h"/>
                                          </p:val>
                                        </p:tav>
                                      </p:tavLst>
                                    </p:anim>
                                    <p:anim calcmode="lin" valueType="num">
                                      <p:cBhvr>
                                        <p:cTn id="67" dur="500" fill="hold"/>
                                        <p:tgtEl>
                                          <p:spTgt spid="10"/>
                                        </p:tgtEl>
                                        <p:attrNameLst>
                                          <p:attrName>ppt_x</p:attrName>
                                        </p:attrNameLst>
                                      </p:cBhvr>
                                      <p:tavLst>
                                        <p:tav tm="0">
                                          <p:val>
                                            <p:fltVal val="0.5"/>
                                          </p:val>
                                        </p:tav>
                                        <p:tav tm="100000">
                                          <p:val>
                                            <p:strVal val="#ppt_x"/>
                                          </p:val>
                                        </p:tav>
                                      </p:tavLst>
                                    </p:anim>
                                    <p:anim calcmode="lin" valueType="num">
                                      <p:cBhvr>
                                        <p:cTn id="68" dur="500" fill="hold"/>
                                        <p:tgtEl>
                                          <p:spTgt spid="10"/>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30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 calcmode="lin" valueType="num">
                                      <p:cBhvr>
                                        <p:cTn id="73" dur="500" fill="hold"/>
                                        <p:tgtEl>
                                          <p:spTgt spid="11"/>
                                        </p:tgtEl>
                                        <p:attrNameLst>
                                          <p:attrName>ppt_x</p:attrName>
                                        </p:attrNameLst>
                                      </p:cBhvr>
                                      <p:tavLst>
                                        <p:tav tm="0">
                                          <p:val>
                                            <p:fltVal val="0.5"/>
                                          </p:val>
                                        </p:tav>
                                        <p:tav tm="100000">
                                          <p:val>
                                            <p:strVal val="#ppt_x"/>
                                          </p:val>
                                        </p:tav>
                                      </p:tavLst>
                                    </p:anim>
                                    <p:anim calcmode="lin" valueType="num">
                                      <p:cBhvr>
                                        <p:cTn id="74" dur="500" fill="hold"/>
                                        <p:tgtEl>
                                          <p:spTgt spid="11"/>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60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 calcmode="lin" valueType="num">
                                      <p:cBhvr>
                                        <p:cTn id="79" dur="500" fill="hold"/>
                                        <p:tgtEl>
                                          <p:spTgt spid="12"/>
                                        </p:tgtEl>
                                        <p:attrNameLst>
                                          <p:attrName>ppt_x</p:attrName>
                                        </p:attrNameLst>
                                      </p:cBhvr>
                                      <p:tavLst>
                                        <p:tav tm="0">
                                          <p:val>
                                            <p:fltVal val="0.5"/>
                                          </p:val>
                                        </p:tav>
                                        <p:tav tm="100000">
                                          <p:val>
                                            <p:strVal val="#ppt_x"/>
                                          </p:val>
                                        </p:tav>
                                      </p:tavLst>
                                    </p:anim>
                                    <p:anim calcmode="lin" valueType="num">
                                      <p:cBhvr>
                                        <p:cTn id="80" dur="500" fill="hold"/>
                                        <p:tgtEl>
                                          <p:spTgt spid="12"/>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600"/>
                                  </p:stCondLst>
                                  <p:childTnLst>
                                    <p:set>
                                      <p:cBhvr>
                                        <p:cTn id="82" dur="1" fill="hold">
                                          <p:stCondLst>
                                            <p:cond delay="0"/>
                                          </p:stCondLst>
                                        </p:cTn>
                                        <p:tgtEl>
                                          <p:spTgt spid="13"/>
                                        </p:tgtEl>
                                        <p:attrNameLst>
                                          <p:attrName>style.visibility</p:attrName>
                                        </p:attrNameLst>
                                      </p:cBhvr>
                                      <p:to>
                                        <p:strVal val="visible"/>
                                      </p:to>
                                    </p:set>
                                    <p:anim calcmode="lin" valueType="num">
                                      <p:cBhvr>
                                        <p:cTn id="83" dur="500" fill="hold"/>
                                        <p:tgtEl>
                                          <p:spTgt spid="13"/>
                                        </p:tgtEl>
                                        <p:attrNameLst>
                                          <p:attrName>ppt_w</p:attrName>
                                        </p:attrNameLst>
                                      </p:cBhvr>
                                      <p:tavLst>
                                        <p:tav tm="0">
                                          <p:val>
                                            <p:fltVal val="0"/>
                                          </p:val>
                                        </p:tav>
                                        <p:tav tm="100000">
                                          <p:val>
                                            <p:strVal val="#ppt_w"/>
                                          </p:val>
                                        </p:tav>
                                      </p:tavLst>
                                    </p:anim>
                                    <p:anim calcmode="lin" valueType="num">
                                      <p:cBhvr>
                                        <p:cTn id="84" dur="500" fill="hold"/>
                                        <p:tgtEl>
                                          <p:spTgt spid="13"/>
                                        </p:tgtEl>
                                        <p:attrNameLst>
                                          <p:attrName>ppt_h</p:attrName>
                                        </p:attrNameLst>
                                      </p:cBhvr>
                                      <p:tavLst>
                                        <p:tav tm="0">
                                          <p:val>
                                            <p:fltVal val="0"/>
                                          </p:val>
                                        </p:tav>
                                        <p:tav tm="100000">
                                          <p:val>
                                            <p:strVal val="#ppt_h"/>
                                          </p:val>
                                        </p:tav>
                                      </p:tavLst>
                                    </p:anim>
                                    <p:anim calcmode="lin" valueType="num">
                                      <p:cBhvr>
                                        <p:cTn id="85" dur="500" fill="hold"/>
                                        <p:tgtEl>
                                          <p:spTgt spid="13"/>
                                        </p:tgtEl>
                                        <p:attrNameLst>
                                          <p:attrName>ppt_x</p:attrName>
                                        </p:attrNameLst>
                                      </p:cBhvr>
                                      <p:tavLst>
                                        <p:tav tm="0">
                                          <p:val>
                                            <p:fltVal val="0.5"/>
                                          </p:val>
                                        </p:tav>
                                        <p:tav tm="100000">
                                          <p:val>
                                            <p:strVal val="#ppt_x"/>
                                          </p:val>
                                        </p:tav>
                                      </p:tavLst>
                                    </p:anim>
                                    <p:anim calcmode="lin" valueType="num">
                                      <p:cBhvr>
                                        <p:cTn id="86" dur="500" fill="hold"/>
                                        <p:tgtEl>
                                          <p:spTgt spid="13"/>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300"/>
                                  </p:stCondLst>
                                  <p:childTnLst>
                                    <p:set>
                                      <p:cBhvr>
                                        <p:cTn id="88" dur="1" fill="hold">
                                          <p:stCondLst>
                                            <p:cond delay="0"/>
                                          </p:stCondLst>
                                        </p:cTn>
                                        <p:tgtEl>
                                          <p:spTgt spid="14"/>
                                        </p:tgtEl>
                                        <p:attrNameLst>
                                          <p:attrName>style.visibility</p:attrName>
                                        </p:attrNameLst>
                                      </p:cBhvr>
                                      <p:to>
                                        <p:strVal val="visible"/>
                                      </p:to>
                                    </p:set>
                                    <p:anim calcmode="lin" valueType="num">
                                      <p:cBhvr>
                                        <p:cTn id="89" dur="500" fill="hold"/>
                                        <p:tgtEl>
                                          <p:spTgt spid="14"/>
                                        </p:tgtEl>
                                        <p:attrNameLst>
                                          <p:attrName>ppt_w</p:attrName>
                                        </p:attrNameLst>
                                      </p:cBhvr>
                                      <p:tavLst>
                                        <p:tav tm="0">
                                          <p:val>
                                            <p:fltVal val="0"/>
                                          </p:val>
                                        </p:tav>
                                        <p:tav tm="100000">
                                          <p:val>
                                            <p:strVal val="#ppt_w"/>
                                          </p:val>
                                        </p:tav>
                                      </p:tavLst>
                                    </p:anim>
                                    <p:anim calcmode="lin" valueType="num">
                                      <p:cBhvr>
                                        <p:cTn id="90" dur="500" fill="hold"/>
                                        <p:tgtEl>
                                          <p:spTgt spid="14"/>
                                        </p:tgtEl>
                                        <p:attrNameLst>
                                          <p:attrName>ppt_h</p:attrName>
                                        </p:attrNameLst>
                                      </p:cBhvr>
                                      <p:tavLst>
                                        <p:tav tm="0">
                                          <p:val>
                                            <p:fltVal val="0"/>
                                          </p:val>
                                        </p:tav>
                                        <p:tav tm="100000">
                                          <p:val>
                                            <p:strVal val="#ppt_h"/>
                                          </p:val>
                                        </p:tav>
                                      </p:tavLst>
                                    </p:anim>
                                    <p:anim calcmode="lin" valueType="num">
                                      <p:cBhvr>
                                        <p:cTn id="91" dur="500" fill="hold"/>
                                        <p:tgtEl>
                                          <p:spTgt spid="14"/>
                                        </p:tgtEl>
                                        <p:attrNameLst>
                                          <p:attrName>ppt_x</p:attrName>
                                        </p:attrNameLst>
                                      </p:cBhvr>
                                      <p:tavLst>
                                        <p:tav tm="0">
                                          <p:val>
                                            <p:fltVal val="0.5"/>
                                          </p:val>
                                        </p:tav>
                                        <p:tav tm="100000">
                                          <p:val>
                                            <p:strVal val="#ppt_x"/>
                                          </p:val>
                                        </p:tav>
                                      </p:tavLst>
                                    </p:anim>
                                    <p:anim calcmode="lin" valueType="num">
                                      <p:cBhvr>
                                        <p:cTn id="92" dur="500" fill="hold"/>
                                        <p:tgtEl>
                                          <p:spTgt spid="14"/>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600"/>
                                  </p:stCondLst>
                                  <p:childTnLst>
                                    <p:set>
                                      <p:cBhvr>
                                        <p:cTn id="94" dur="1" fill="hold">
                                          <p:stCondLst>
                                            <p:cond delay="0"/>
                                          </p:stCondLst>
                                        </p:cTn>
                                        <p:tgtEl>
                                          <p:spTgt spid="15"/>
                                        </p:tgtEl>
                                        <p:attrNameLst>
                                          <p:attrName>style.visibility</p:attrName>
                                        </p:attrNameLst>
                                      </p:cBhvr>
                                      <p:to>
                                        <p:strVal val="visible"/>
                                      </p:to>
                                    </p:set>
                                    <p:anim calcmode="lin" valueType="num">
                                      <p:cBhvr>
                                        <p:cTn id="95" dur="500" fill="hold"/>
                                        <p:tgtEl>
                                          <p:spTgt spid="15"/>
                                        </p:tgtEl>
                                        <p:attrNameLst>
                                          <p:attrName>ppt_w</p:attrName>
                                        </p:attrNameLst>
                                      </p:cBhvr>
                                      <p:tavLst>
                                        <p:tav tm="0">
                                          <p:val>
                                            <p:fltVal val="0"/>
                                          </p:val>
                                        </p:tav>
                                        <p:tav tm="100000">
                                          <p:val>
                                            <p:strVal val="#ppt_w"/>
                                          </p:val>
                                        </p:tav>
                                      </p:tavLst>
                                    </p:anim>
                                    <p:anim calcmode="lin" valueType="num">
                                      <p:cBhvr>
                                        <p:cTn id="96" dur="500" fill="hold"/>
                                        <p:tgtEl>
                                          <p:spTgt spid="15"/>
                                        </p:tgtEl>
                                        <p:attrNameLst>
                                          <p:attrName>ppt_h</p:attrName>
                                        </p:attrNameLst>
                                      </p:cBhvr>
                                      <p:tavLst>
                                        <p:tav tm="0">
                                          <p:val>
                                            <p:fltVal val="0"/>
                                          </p:val>
                                        </p:tav>
                                        <p:tav tm="100000">
                                          <p:val>
                                            <p:strVal val="#ppt_h"/>
                                          </p:val>
                                        </p:tav>
                                      </p:tavLst>
                                    </p:anim>
                                    <p:anim calcmode="lin" valueType="num">
                                      <p:cBhvr>
                                        <p:cTn id="97" dur="500" fill="hold"/>
                                        <p:tgtEl>
                                          <p:spTgt spid="15"/>
                                        </p:tgtEl>
                                        <p:attrNameLst>
                                          <p:attrName>ppt_x</p:attrName>
                                        </p:attrNameLst>
                                      </p:cBhvr>
                                      <p:tavLst>
                                        <p:tav tm="0">
                                          <p:val>
                                            <p:fltVal val="0.5"/>
                                          </p:val>
                                        </p:tav>
                                        <p:tav tm="100000">
                                          <p:val>
                                            <p:strVal val="#ppt_x"/>
                                          </p:val>
                                        </p:tav>
                                      </p:tavLst>
                                    </p:anim>
                                    <p:anim calcmode="lin" valueType="num">
                                      <p:cBhvr>
                                        <p:cTn id="98" dur="500" fill="hold"/>
                                        <p:tgtEl>
                                          <p:spTgt spid="15"/>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60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500" fill="hold"/>
                                        <p:tgtEl>
                                          <p:spTgt spid="16"/>
                                        </p:tgtEl>
                                        <p:attrNameLst>
                                          <p:attrName>ppt_w</p:attrName>
                                        </p:attrNameLst>
                                      </p:cBhvr>
                                      <p:tavLst>
                                        <p:tav tm="0">
                                          <p:val>
                                            <p:fltVal val="0"/>
                                          </p:val>
                                        </p:tav>
                                        <p:tav tm="100000">
                                          <p:val>
                                            <p:strVal val="#ppt_w"/>
                                          </p:val>
                                        </p:tav>
                                      </p:tavLst>
                                    </p:anim>
                                    <p:anim calcmode="lin" valueType="num">
                                      <p:cBhvr>
                                        <p:cTn id="102" dur="500" fill="hold"/>
                                        <p:tgtEl>
                                          <p:spTgt spid="16"/>
                                        </p:tgtEl>
                                        <p:attrNameLst>
                                          <p:attrName>ppt_h</p:attrName>
                                        </p:attrNameLst>
                                      </p:cBhvr>
                                      <p:tavLst>
                                        <p:tav tm="0">
                                          <p:val>
                                            <p:fltVal val="0"/>
                                          </p:val>
                                        </p:tav>
                                        <p:tav tm="100000">
                                          <p:val>
                                            <p:strVal val="#ppt_h"/>
                                          </p:val>
                                        </p:tav>
                                      </p:tavLst>
                                    </p:anim>
                                    <p:anim calcmode="lin" valueType="num">
                                      <p:cBhvr>
                                        <p:cTn id="103" dur="500" fill="hold"/>
                                        <p:tgtEl>
                                          <p:spTgt spid="16"/>
                                        </p:tgtEl>
                                        <p:attrNameLst>
                                          <p:attrName>ppt_x</p:attrName>
                                        </p:attrNameLst>
                                      </p:cBhvr>
                                      <p:tavLst>
                                        <p:tav tm="0">
                                          <p:val>
                                            <p:fltVal val="0.5"/>
                                          </p:val>
                                        </p:tav>
                                        <p:tav tm="100000">
                                          <p:val>
                                            <p:strVal val="#ppt_x"/>
                                          </p:val>
                                        </p:tav>
                                      </p:tavLst>
                                    </p:anim>
                                    <p:anim calcmode="lin" valueType="num">
                                      <p:cBhvr>
                                        <p:cTn id="104" dur="500" fill="hold"/>
                                        <p:tgtEl>
                                          <p:spTgt spid="16"/>
                                        </p:tgtEl>
                                        <p:attrNameLst>
                                          <p:attrName>ppt_y</p:attrName>
                                        </p:attrNameLst>
                                      </p:cBhvr>
                                      <p:tavLst>
                                        <p:tav tm="0">
                                          <p:val>
                                            <p:fltVal val="0.5"/>
                                          </p:val>
                                        </p:tav>
                                        <p:tav tm="100000">
                                          <p:val>
                                            <p:strVal val="#ppt_y"/>
                                          </p:val>
                                        </p:tav>
                                      </p:tavLst>
                                    </p:anim>
                                  </p:childTnLst>
                                </p:cTn>
                              </p:par>
                              <p:par>
                                <p:cTn id="105" presetID="26" presetClass="emph" presetSubtype="0" repeatCount="3000" fill="hold" nodeType="withEffect">
                                  <p:stCondLst>
                                    <p:cond delay="600"/>
                                  </p:stCondLst>
                                  <p:childTnLst>
                                    <p:animEffect transition="out" filter="fade">
                                      <p:cBhvr>
                                        <p:cTn id="106" dur="500" tmFilter="0, 0; .2, .5; .8, .5; 1, 0"/>
                                        <p:tgtEl>
                                          <p:spTgt spid="4"/>
                                        </p:tgtEl>
                                      </p:cBhvr>
                                    </p:animEffect>
                                    <p:animScale>
                                      <p:cBhvr>
                                        <p:cTn id="107" dur="250" autoRev="1" fill="hold"/>
                                        <p:tgtEl>
                                          <p:spTgt spid="4"/>
                                        </p:tgtEl>
                                      </p:cBhvr>
                                      <p:by x="105000" y="105000"/>
                                    </p:animScale>
                                  </p:childTnLst>
                                </p:cTn>
                              </p:par>
                              <p:par>
                                <p:cTn id="108" presetID="26" presetClass="emph" presetSubtype="0" repeatCount="3000" fill="hold" nodeType="withEffect">
                                  <p:stCondLst>
                                    <p:cond delay="710"/>
                                  </p:stCondLst>
                                  <p:childTnLst>
                                    <p:animEffect transition="out" filter="fade">
                                      <p:cBhvr>
                                        <p:cTn id="109" dur="500" tmFilter="0, 0; .2, .5; .8, .5; 1, 0"/>
                                        <p:tgtEl>
                                          <p:spTgt spid="11"/>
                                        </p:tgtEl>
                                      </p:cBhvr>
                                    </p:animEffect>
                                    <p:animScale>
                                      <p:cBhvr>
                                        <p:cTn id="110" dur="250" autoRev="1" fill="hold"/>
                                        <p:tgtEl>
                                          <p:spTgt spid="11"/>
                                        </p:tgtEl>
                                      </p:cBhvr>
                                      <p:by x="105000" y="105000"/>
                                    </p:animScale>
                                  </p:childTnLst>
                                </p:cTn>
                              </p:par>
                              <p:par>
                                <p:cTn id="111" presetID="26" presetClass="emph" presetSubtype="0" repeatCount="3000" fill="hold" nodeType="withEffect">
                                  <p:stCondLst>
                                    <p:cond delay="410"/>
                                  </p:stCondLst>
                                  <p:childTnLst>
                                    <p:animEffect transition="out" filter="fade">
                                      <p:cBhvr>
                                        <p:cTn id="112" dur="500" tmFilter="0, 0; .2, .5; .8, .5; 1, 0"/>
                                        <p:tgtEl>
                                          <p:spTgt spid="13"/>
                                        </p:tgtEl>
                                      </p:cBhvr>
                                    </p:animEffect>
                                    <p:animScale>
                                      <p:cBhvr>
                                        <p:cTn id="113" dur="250" autoRev="1" fill="hold"/>
                                        <p:tgtEl>
                                          <p:spTgt spid="13"/>
                                        </p:tgtEl>
                                      </p:cBhvr>
                                      <p:by x="105000" y="105000"/>
                                    </p:animScale>
                                  </p:childTnLst>
                                </p:cTn>
                              </p:par>
                              <p:par>
                                <p:cTn id="114" presetID="26" presetClass="emph" presetSubtype="0" repeatCount="3000" fill="hold" nodeType="withEffect">
                                  <p:stCondLst>
                                    <p:cond delay="810"/>
                                  </p:stCondLst>
                                  <p:childTnLst>
                                    <p:animEffect transition="out" filter="fade">
                                      <p:cBhvr>
                                        <p:cTn id="115" dur="500" tmFilter="0, 0; .2, .5; .8, .5; 1, 0"/>
                                        <p:tgtEl>
                                          <p:spTgt spid="14"/>
                                        </p:tgtEl>
                                      </p:cBhvr>
                                    </p:animEffect>
                                    <p:animScale>
                                      <p:cBhvr>
                                        <p:cTn id="116" dur="250" autoRev="1" fill="hold"/>
                                        <p:tgtEl>
                                          <p:spTgt spid="14"/>
                                        </p:tgtEl>
                                      </p:cBhvr>
                                      <p:by x="105000" y="105000"/>
                                    </p:animScale>
                                  </p:childTnLst>
                                </p:cTn>
                              </p:par>
                              <p:par>
                                <p:cTn id="117" presetID="22" presetClass="entr" presetSubtype="8"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left)">
                                      <p:cBhvr>
                                        <p:cTn id="119"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3000"/>
                    </a14:imgEffect>
                  </a14:imgLayer>
                </a14:imgProps>
              </a:ext>
              <a:ext uri="{28A0092B-C50C-407E-A947-70E740481C1C}">
                <a14:useLocalDpi xmlns=""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 xmlns:a14="http://schemas.microsoft.com/office/drawing/2010/main">
                    <a14:imgLayer r:embed="rId7">
                      <a14:imgEffect>
                        <a14:colorTemperature colorTemp="4700"/>
                      </a14:imgEffect>
                      <a14:imgEffect>
                        <a14:saturation sat="400000"/>
                      </a14:imgEffect>
                    </a14:imgLayer>
                  </a14:imgProps>
                </a:ext>
                <a:ext uri="{28A0092B-C50C-407E-A947-70E740481C1C}">
                  <a14:useLocalDpi xmlns=""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04</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1219464" y="389271"/>
            <a:ext cx="3177275" cy="796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成功定义</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1112680" y="1004895"/>
            <a:ext cx="3618912"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Definition of success</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sp>
        <p:nvSpPr>
          <p:cNvPr id="52" name="Rectangle 4"/>
          <p:cNvSpPr txBox="1">
            <a:spLocks noChangeArrowheads="1"/>
          </p:cNvSpPr>
          <p:nvPr/>
        </p:nvSpPr>
        <p:spPr bwMode="auto">
          <a:xfrm>
            <a:off x="673364" y="1866900"/>
            <a:ext cx="7746736" cy="22605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4000"/>
              </a:lnSpc>
            </a:pPr>
            <a:r>
              <a:rPr lang="en-US" altLang="zh-CN" sz="2400" dirty="0" smtClean="0">
                <a:solidFill>
                  <a:srgbClr val="005A9E"/>
                </a:solidFill>
              </a:rPr>
              <a:t>Q</a:t>
            </a:r>
            <a:r>
              <a:rPr lang="zh-CN" altLang="en-US" sz="2400" dirty="0" smtClean="0">
                <a:solidFill>
                  <a:srgbClr val="005A9E"/>
                </a:solidFill>
              </a:rPr>
              <a:t>：社群怎么定义成功？</a:t>
            </a:r>
          </a:p>
          <a:p>
            <a:pPr algn="l">
              <a:lnSpc>
                <a:spcPts val="4000"/>
              </a:lnSpc>
            </a:pPr>
            <a:r>
              <a:rPr lang="en-US" altLang="zh-CN" sz="2400" dirty="0" smtClean="0">
                <a:solidFill>
                  <a:srgbClr val="005A9E"/>
                </a:solidFill>
              </a:rPr>
              <a:t>A</a:t>
            </a:r>
            <a:r>
              <a:rPr lang="zh-CN" altLang="en-US" sz="2400" dirty="0" smtClean="0">
                <a:solidFill>
                  <a:srgbClr val="005A9E"/>
                </a:solidFill>
              </a:rPr>
              <a:t>：能够围绕一个共同的目标，在这个目标的基础上持续的为社群成员创造价值。通过四天</a:t>
            </a:r>
            <a:r>
              <a:rPr lang="en-US" altLang="zh-CN" sz="2400" dirty="0" smtClean="0">
                <a:solidFill>
                  <a:srgbClr val="005A9E"/>
                </a:solidFill>
              </a:rPr>
              <a:t>XLP</a:t>
            </a:r>
            <a:r>
              <a:rPr lang="zh-CN" altLang="en-US" sz="2400" dirty="0" smtClean="0">
                <a:solidFill>
                  <a:srgbClr val="005A9E"/>
                </a:solidFill>
              </a:rPr>
              <a:t>的学习，完成认识自己，认识清华，加深清华与我之间关系的目标，并在此基础上获得个人学习技能的提高以及相互之间更深入的了解。</a:t>
            </a:r>
          </a:p>
        </p:txBody>
      </p:sp>
    </p:spTree>
    <p:extLst>
      <p:ext uri="{BB962C8B-B14F-4D97-AF65-F5344CB8AC3E}">
        <p14:creationId xmlns="" xmlns:p14="http://schemas.microsoft.com/office/powerpoint/2010/main" val="4129827089"/>
      </p:ext>
    </p:extLst>
  </p:cSld>
  <p:clrMapOvr>
    <a:masterClrMapping/>
  </p:clrMapOvr>
  <mc:AlternateContent xmlns:mc="http://schemas.openxmlformats.org/markup-compatibility/2006">
    <mc:Choice xmlns=""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63" presetClass="path" presetSubtype="0" accel="50000" decel="50000" fill="hold" nodeType="withEffect">
                                  <p:stCondLst>
                                    <p:cond delay="0"/>
                                  </p:stCondLst>
                                  <p:childTnLst>
                                    <p:animMotion origin="layout" path="M 5E-6 -2.71605E-6 L 0.05538 -2.71605E-6 " pathEditMode="relative" rAng="0" ptsTypes="AA">
                                      <p:cBhvr>
                                        <p:cTn id="12" dur="2000" fill="hold"/>
                                        <p:tgtEl>
                                          <p:spTgt spid="2"/>
                                        </p:tgtEl>
                                        <p:attrNameLst>
                                          <p:attrName>ppt_x</p:attrName>
                                          <p:attrName>ppt_y</p:attrName>
                                        </p:attrNameLst>
                                      </p:cBhvr>
                                      <p:rCtr x="2760" y="0"/>
                                    </p:animMotion>
                                  </p:childTnLst>
                                </p:cTn>
                              </p:par>
                            </p:childTnLst>
                          </p:cTn>
                        </p:par>
                        <p:par>
                          <p:cTn id="13" fill="hold">
                            <p:stCondLst>
                              <p:cond delay="2000"/>
                            </p:stCondLst>
                            <p:childTnLst>
                              <p:par>
                                <p:cTn id="14" presetID="49" presetClass="entr" presetSubtype="0" decel="10000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wipe(left)">
                                      <p:cBhvr>
                                        <p:cTn id="22" dur="700"/>
                                        <p:tgtEl>
                                          <p:spTgt spid="1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wipe(left)">
                                      <p:cBhvr>
                                        <p:cTn id="25" dur="700"/>
                                        <p:tgtEl>
                                          <p:spTgt spid="124"/>
                                        </p:tgtEl>
                                      </p:cBhvr>
                                    </p:animEffect>
                                  </p:childTnLst>
                                </p:cTn>
                              </p:par>
                            </p:childTnLst>
                          </p:cTn>
                        </p:par>
                        <p:par>
                          <p:cTn id="26" fill="hold">
                            <p:stCondLst>
                              <p:cond delay="2700"/>
                            </p:stCondLst>
                            <p:childTnLst>
                              <p:par>
                                <p:cTn id="27" presetID="23" presetClass="entr" presetSubtype="52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ppt_x</p:attrName>
                                        </p:attrNameLst>
                                      </p:cBhvr>
                                      <p:tavLst>
                                        <p:tav tm="0">
                                          <p:val>
                                            <p:fltVal val="0.5"/>
                                          </p:val>
                                        </p:tav>
                                        <p:tav tm="100000">
                                          <p:val>
                                            <p:strVal val="#ppt_x"/>
                                          </p:val>
                                        </p:tav>
                                      </p:tavLst>
                                    </p:anim>
                                    <p:anim calcmode="lin" valueType="num">
                                      <p:cBhvr>
                                        <p:cTn id="32" dur="500" fill="hold"/>
                                        <p:tgtEl>
                                          <p:spTgt spid="4"/>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30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 calcmode="lin" valueType="num">
                                      <p:cBhvr>
                                        <p:cTn id="37" dur="500" fill="hold"/>
                                        <p:tgtEl>
                                          <p:spTgt spid="5"/>
                                        </p:tgtEl>
                                        <p:attrNameLst>
                                          <p:attrName>ppt_x</p:attrName>
                                        </p:attrNameLst>
                                      </p:cBhvr>
                                      <p:tavLst>
                                        <p:tav tm="0">
                                          <p:val>
                                            <p:fltVal val="0.5"/>
                                          </p:val>
                                        </p:tav>
                                        <p:tav tm="100000">
                                          <p:val>
                                            <p:strVal val="#ppt_x"/>
                                          </p:val>
                                        </p:tav>
                                      </p:tavLst>
                                    </p:anim>
                                    <p:anim calcmode="lin" valueType="num">
                                      <p:cBhvr>
                                        <p:cTn id="38" dur="5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0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 calcmode="lin" valueType="num">
                                      <p:cBhvr>
                                        <p:cTn id="43" dur="500" fill="hold"/>
                                        <p:tgtEl>
                                          <p:spTgt spid="6"/>
                                        </p:tgtEl>
                                        <p:attrNameLst>
                                          <p:attrName>ppt_x</p:attrName>
                                        </p:attrNameLst>
                                      </p:cBhvr>
                                      <p:tavLst>
                                        <p:tav tm="0">
                                          <p:val>
                                            <p:fltVal val="0.5"/>
                                          </p:val>
                                        </p:tav>
                                        <p:tav tm="100000">
                                          <p:val>
                                            <p:strVal val="#ppt_x"/>
                                          </p:val>
                                        </p:tav>
                                      </p:tavLst>
                                    </p:anim>
                                    <p:anim calcmode="lin" valueType="num">
                                      <p:cBhvr>
                                        <p:cTn id="44" dur="500" fill="hold"/>
                                        <p:tgtEl>
                                          <p:spTgt spid="6"/>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30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 calcmode="lin" valueType="num">
                                      <p:cBhvr>
                                        <p:cTn id="49" dur="500" fill="hold"/>
                                        <p:tgtEl>
                                          <p:spTgt spid="7"/>
                                        </p:tgtEl>
                                        <p:attrNameLst>
                                          <p:attrName>ppt_x</p:attrName>
                                        </p:attrNameLst>
                                      </p:cBhvr>
                                      <p:tavLst>
                                        <p:tav tm="0">
                                          <p:val>
                                            <p:fltVal val="0.5"/>
                                          </p:val>
                                        </p:tav>
                                        <p:tav tm="100000">
                                          <p:val>
                                            <p:strVal val="#ppt_x"/>
                                          </p:val>
                                        </p:tav>
                                      </p:tavLst>
                                    </p:anim>
                                    <p:anim calcmode="lin" valueType="num">
                                      <p:cBhvr>
                                        <p:cTn id="50" dur="500" fill="hold"/>
                                        <p:tgtEl>
                                          <p:spTgt spid="7"/>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 calcmode="lin" valueType="num">
                                      <p:cBhvr>
                                        <p:cTn id="55" dur="500" fill="hold"/>
                                        <p:tgtEl>
                                          <p:spTgt spid="8"/>
                                        </p:tgtEl>
                                        <p:attrNameLst>
                                          <p:attrName>ppt_x</p:attrName>
                                        </p:attrNameLst>
                                      </p:cBhvr>
                                      <p:tavLst>
                                        <p:tav tm="0">
                                          <p:val>
                                            <p:fltVal val="0.5"/>
                                          </p:val>
                                        </p:tav>
                                        <p:tav tm="100000">
                                          <p:val>
                                            <p:strVal val="#ppt_x"/>
                                          </p:val>
                                        </p:tav>
                                      </p:tavLst>
                                    </p:anim>
                                    <p:anim calcmode="lin" valueType="num">
                                      <p:cBhvr>
                                        <p:cTn id="56" dur="500" fill="hold"/>
                                        <p:tgtEl>
                                          <p:spTgt spid="8"/>
                                        </p:tgtEl>
                                        <p:attrNameLst>
                                          <p:attrName>ppt_y</p:attrName>
                                        </p:attrNameLst>
                                      </p:cBhvr>
                                      <p:tavLst>
                                        <p:tav tm="0">
                                          <p:val>
                                            <p:fltVal val="0.5"/>
                                          </p:val>
                                        </p:tav>
                                        <p:tav tm="100000">
                                          <p:val>
                                            <p:strVal val="#ppt_y"/>
                                          </p:val>
                                        </p:tav>
                                      </p:tavLst>
                                    </p:anim>
                                  </p:childTnLst>
                                </p:cTn>
                              </p:par>
                              <p:par>
                                <p:cTn id="57" presetID="23" presetClass="entr" presetSubtype="528" fill="hold" nodeType="withEffect">
                                  <p:stCondLst>
                                    <p:cond delay="60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anim calcmode="lin" valueType="num">
                                      <p:cBhvr>
                                        <p:cTn id="61" dur="500" fill="hold"/>
                                        <p:tgtEl>
                                          <p:spTgt spid="9"/>
                                        </p:tgtEl>
                                        <p:attrNameLst>
                                          <p:attrName>ppt_x</p:attrName>
                                        </p:attrNameLst>
                                      </p:cBhvr>
                                      <p:tavLst>
                                        <p:tav tm="0">
                                          <p:val>
                                            <p:fltVal val="0.5"/>
                                          </p:val>
                                        </p:tav>
                                        <p:tav tm="100000">
                                          <p:val>
                                            <p:strVal val="#ppt_x"/>
                                          </p:val>
                                        </p:tav>
                                      </p:tavLst>
                                    </p:anim>
                                    <p:anim calcmode="lin" valueType="num">
                                      <p:cBhvr>
                                        <p:cTn id="62" dur="500" fill="hold"/>
                                        <p:tgtEl>
                                          <p:spTgt spid="9"/>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10"/>
                                        </p:tgtEl>
                                        <p:attrNameLst>
                                          <p:attrName>style.visibility</p:attrName>
                                        </p:attrNameLst>
                                      </p:cBhvr>
                                      <p:to>
                                        <p:strVal val="visible"/>
                                      </p:to>
                                    </p:set>
                                    <p:anim calcmode="lin" valueType="num">
                                      <p:cBhvr>
                                        <p:cTn id="65" dur="500" fill="hold"/>
                                        <p:tgtEl>
                                          <p:spTgt spid="10"/>
                                        </p:tgtEl>
                                        <p:attrNameLst>
                                          <p:attrName>ppt_w</p:attrName>
                                        </p:attrNameLst>
                                      </p:cBhvr>
                                      <p:tavLst>
                                        <p:tav tm="0">
                                          <p:val>
                                            <p:fltVal val="0"/>
                                          </p:val>
                                        </p:tav>
                                        <p:tav tm="100000">
                                          <p:val>
                                            <p:strVal val="#ppt_w"/>
                                          </p:val>
                                        </p:tav>
                                      </p:tavLst>
                                    </p:anim>
                                    <p:anim calcmode="lin" valueType="num">
                                      <p:cBhvr>
                                        <p:cTn id="66" dur="500" fill="hold"/>
                                        <p:tgtEl>
                                          <p:spTgt spid="10"/>
                                        </p:tgtEl>
                                        <p:attrNameLst>
                                          <p:attrName>ppt_h</p:attrName>
                                        </p:attrNameLst>
                                      </p:cBhvr>
                                      <p:tavLst>
                                        <p:tav tm="0">
                                          <p:val>
                                            <p:fltVal val="0"/>
                                          </p:val>
                                        </p:tav>
                                        <p:tav tm="100000">
                                          <p:val>
                                            <p:strVal val="#ppt_h"/>
                                          </p:val>
                                        </p:tav>
                                      </p:tavLst>
                                    </p:anim>
                                    <p:anim calcmode="lin" valueType="num">
                                      <p:cBhvr>
                                        <p:cTn id="67" dur="500" fill="hold"/>
                                        <p:tgtEl>
                                          <p:spTgt spid="10"/>
                                        </p:tgtEl>
                                        <p:attrNameLst>
                                          <p:attrName>ppt_x</p:attrName>
                                        </p:attrNameLst>
                                      </p:cBhvr>
                                      <p:tavLst>
                                        <p:tav tm="0">
                                          <p:val>
                                            <p:fltVal val="0.5"/>
                                          </p:val>
                                        </p:tav>
                                        <p:tav tm="100000">
                                          <p:val>
                                            <p:strVal val="#ppt_x"/>
                                          </p:val>
                                        </p:tav>
                                      </p:tavLst>
                                    </p:anim>
                                    <p:anim calcmode="lin" valueType="num">
                                      <p:cBhvr>
                                        <p:cTn id="68" dur="500" fill="hold"/>
                                        <p:tgtEl>
                                          <p:spTgt spid="10"/>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30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 calcmode="lin" valueType="num">
                                      <p:cBhvr>
                                        <p:cTn id="73" dur="500" fill="hold"/>
                                        <p:tgtEl>
                                          <p:spTgt spid="11"/>
                                        </p:tgtEl>
                                        <p:attrNameLst>
                                          <p:attrName>ppt_x</p:attrName>
                                        </p:attrNameLst>
                                      </p:cBhvr>
                                      <p:tavLst>
                                        <p:tav tm="0">
                                          <p:val>
                                            <p:fltVal val="0.5"/>
                                          </p:val>
                                        </p:tav>
                                        <p:tav tm="100000">
                                          <p:val>
                                            <p:strVal val="#ppt_x"/>
                                          </p:val>
                                        </p:tav>
                                      </p:tavLst>
                                    </p:anim>
                                    <p:anim calcmode="lin" valueType="num">
                                      <p:cBhvr>
                                        <p:cTn id="74" dur="500" fill="hold"/>
                                        <p:tgtEl>
                                          <p:spTgt spid="11"/>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60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 calcmode="lin" valueType="num">
                                      <p:cBhvr>
                                        <p:cTn id="79" dur="500" fill="hold"/>
                                        <p:tgtEl>
                                          <p:spTgt spid="12"/>
                                        </p:tgtEl>
                                        <p:attrNameLst>
                                          <p:attrName>ppt_x</p:attrName>
                                        </p:attrNameLst>
                                      </p:cBhvr>
                                      <p:tavLst>
                                        <p:tav tm="0">
                                          <p:val>
                                            <p:fltVal val="0.5"/>
                                          </p:val>
                                        </p:tav>
                                        <p:tav tm="100000">
                                          <p:val>
                                            <p:strVal val="#ppt_x"/>
                                          </p:val>
                                        </p:tav>
                                      </p:tavLst>
                                    </p:anim>
                                    <p:anim calcmode="lin" valueType="num">
                                      <p:cBhvr>
                                        <p:cTn id="80" dur="500" fill="hold"/>
                                        <p:tgtEl>
                                          <p:spTgt spid="12"/>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600"/>
                                  </p:stCondLst>
                                  <p:childTnLst>
                                    <p:set>
                                      <p:cBhvr>
                                        <p:cTn id="82" dur="1" fill="hold">
                                          <p:stCondLst>
                                            <p:cond delay="0"/>
                                          </p:stCondLst>
                                        </p:cTn>
                                        <p:tgtEl>
                                          <p:spTgt spid="13"/>
                                        </p:tgtEl>
                                        <p:attrNameLst>
                                          <p:attrName>style.visibility</p:attrName>
                                        </p:attrNameLst>
                                      </p:cBhvr>
                                      <p:to>
                                        <p:strVal val="visible"/>
                                      </p:to>
                                    </p:set>
                                    <p:anim calcmode="lin" valueType="num">
                                      <p:cBhvr>
                                        <p:cTn id="83" dur="500" fill="hold"/>
                                        <p:tgtEl>
                                          <p:spTgt spid="13"/>
                                        </p:tgtEl>
                                        <p:attrNameLst>
                                          <p:attrName>ppt_w</p:attrName>
                                        </p:attrNameLst>
                                      </p:cBhvr>
                                      <p:tavLst>
                                        <p:tav tm="0">
                                          <p:val>
                                            <p:fltVal val="0"/>
                                          </p:val>
                                        </p:tav>
                                        <p:tav tm="100000">
                                          <p:val>
                                            <p:strVal val="#ppt_w"/>
                                          </p:val>
                                        </p:tav>
                                      </p:tavLst>
                                    </p:anim>
                                    <p:anim calcmode="lin" valueType="num">
                                      <p:cBhvr>
                                        <p:cTn id="84" dur="500" fill="hold"/>
                                        <p:tgtEl>
                                          <p:spTgt spid="13"/>
                                        </p:tgtEl>
                                        <p:attrNameLst>
                                          <p:attrName>ppt_h</p:attrName>
                                        </p:attrNameLst>
                                      </p:cBhvr>
                                      <p:tavLst>
                                        <p:tav tm="0">
                                          <p:val>
                                            <p:fltVal val="0"/>
                                          </p:val>
                                        </p:tav>
                                        <p:tav tm="100000">
                                          <p:val>
                                            <p:strVal val="#ppt_h"/>
                                          </p:val>
                                        </p:tav>
                                      </p:tavLst>
                                    </p:anim>
                                    <p:anim calcmode="lin" valueType="num">
                                      <p:cBhvr>
                                        <p:cTn id="85" dur="500" fill="hold"/>
                                        <p:tgtEl>
                                          <p:spTgt spid="13"/>
                                        </p:tgtEl>
                                        <p:attrNameLst>
                                          <p:attrName>ppt_x</p:attrName>
                                        </p:attrNameLst>
                                      </p:cBhvr>
                                      <p:tavLst>
                                        <p:tav tm="0">
                                          <p:val>
                                            <p:fltVal val="0.5"/>
                                          </p:val>
                                        </p:tav>
                                        <p:tav tm="100000">
                                          <p:val>
                                            <p:strVal val="#ppt_x"/>
                                          </p:val>
                                        </p:tav>
                                      </p:tavLst>
                                    </p:anim>
                                    <p:anim calcmode="lin" valueType="num">
                                      <p:cBhvr>
                                        <p:cTn id="86" dur="500" fill="hold"/>
                                        <p:tgtEl>
                                          <p:spTgt spid="13"/>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300"/>
                                  </p:stCondLst>
                                  <p:childTnLst>
                                    <p:set>
                                      <p:cBhvr>
                                        <p:cTn id="88" dur="1" fill="hold">
                                          <p:stCondLst>
                                            <p:cond delay="0"/>
                                          </p:stCondLst>
                                        </p:cTn>
                                        <p:tgtEl>
                                          <p:spTgt spid="14"/>
                                        </p:tgtEl>
                                        <p:attrNameLst>
                                          <p:attrName>style.visibility</p:attrName>
                                        </p:attrNameLst>
                                      </p:cBhvr>
                                      <p:to>
                                        <p:strVal val="visible"/>
                                      </p:to>
                                    </p:set>
                                    <p:anim calcmode="lin" valueType="num">
                                      <p:cBhvr>
                                        <p:cTn id="89" dur="500" fill="hold"/>
                                        <p:tgtEl>
                                          <p:spTgt spid="14"/>
                                        </p:tgtEl>
                                        <p:attrNameLst>
                                          <p:attrName>ppt_w</p:attrName>
                                        </p:attrNameLst>
                                      </p:cBhvr>
                                      <p:tavLst>
                                        <p:tav tm="0">
                                          <p:val>
                                            <p:fltVal val="0"/>
                                          </p:val>
                                        </p:tav>
                                        <p:tav tm="100000">
                                          <p:val>
                                            <p:strVal val="#ppt_w"/>
                                          </p:val>
                                        </p:tav>
                                      </p:tavLst>
                                    </p:anim>
                                    <p:anim calcmode="lin" valueType="num">
                                      <p:cBhvr>
                                        <p:cTn id="90" dur="500" fill="hold"/>
                                        <p:tgtEl>
                                          <p:spTgt spid="14"/>
                                        </p:tgtEl>
                                        <p:attrNameLst>
                                          <p:attrName>ppt_h</p:attrName>
                                        </p:attrNameLst>
                                      </p:cBhvr>
                                      <p:tavLst>
                                        <p:tav tm="0">
                                          <p:val>
                                            <p:fltVal val="0"/>
                                          </p:val>
                                        </p:tav>
                                        <p:tav tm="100000">
                                          <p:val>
                                            <p:strVal val="#ppt_h"/>
                                          </p:val>
                                        </p:tav>
                                      </p:tavLst>
                                    </p:anim>
                                    <p:anim calcmode="lin" valueType="num">
                                      <p:cBhvr>
                                        <p:cTn id="91" dur="500" fill="hold"/>
                                        <p:tgtEl>
                                          <p:spTgt spid="14"/>
                                        </p:tgtEl>
                                        <p:attrNameLst>
                                          <p:attrName>ppt_x</p:attrName>
                                        </p:attrNameLst>
                                      </p:cBhvr>
                                      <p:tavLst>
                                        <p:tav tm="0">
                                          <p:val>
                                            <p:fltVal val="0.5"/>
                                          </p:val>
                                        </p:tav>
                                        <p:tav tm="100000">
                                          <p:val>
                                            <p:strVal val="#ppt_x"/>
                                          </p:val>
                                        </p:tav>
                                      </p:tavLst>
                                    </p:anim>
                                    <p:anim calcmode="lin" valueType="num">
                                      <p:cBhvr>
                                        <p:cTn id="92" dur="500" fill="hold"/>
                                        <p:tgtEl>
                                          <p:spTgt spid="14"/>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600"/>
                                  </p:stCondLst>
                                  <p:childTnLst>
                                    <p:set>
                                      <p:cBhvr>
                                        <p:cTn id="94" dur="1" fill="hold">
                                          <p:stCondLst>
                                            <p:cond delay="0"/>
                                          </p:stCondLst>
                                        </p:cTn>
                                        <p:tgtEl>
                                          <p:spTgt spid="15"/>
                                        </p:tgtEl>
                                        <p:attrNameLst>
                                          <p:attrName>style.visibility</p:attrName>
                                        </p:attrNameLst>
                                      </p:cBhvr>
                                      <p:to>
                                        <p:strVal val="visible"/>
                                      </p:to>
                                    </p:set>
                                    <p:anim calcmode="lin" valueType="num">
                                      <p:cBhvr>
                                        <p:cTn id="95" dur="500" fill="hold"/>
                                        <p:tgtEl>
                                          <p:spTgt spid="15"/>
                                        </p:tgtEl>
                                        <p:attrNameLst>
                                          <p:attrName>ppt_w</p:attrName>
                                        </p:attrNameLst>
                                      </p:cBhvr>
                                      <p:tavLst>
                                        <p:tav tm="0">
                                          <p:val>
                                            <p:fltVal val="0"/>
                                          </p:val>
                                        </p:tav>
                                        <p:tav tm="100000">
                                          <p:val>
                                            <p:strVal val="#ppt_w"/>
                                          </p:val>
                                        </p:tav>
                                      </p:tavLst>
                                    </p:anim>
                                    <p:anim calcmode="lin" valueType="num">
                                      <p:cBhvr>
                                        <p:cTn id="96" dur="500" fill="hold"/>
                                        <p:tgtEl>
                                          <p:spTgt spid="15"/>
                                        </p:tgtEl>
                                        <p:attrNameLst>
                                          <p:attrName>ppt_h</p:attrName>
                                        </p:attrNameLst>
                                      </p:cBhvr>
                                      <p:tavLst>
                                        <p:tav tm="0">
                                          <p:val>
                                            <p:fltVal val="0"/>
                                          </p:val>
                                        </p:tav>
                                        <p:tav tm="100000">
                                          <p:val>
                                            <p:strVal val="#ppt_h"/>
                                          </p:val>
                                        </p:tav>
                                      </p:tavLst>
                                    </p:anim>
                                    <p:anim calcmode="lin" valueType="num">
                                      <p:cBhvr>
                                        <p:cTn id="97" dur="500" fill="hold"/>
                                        <p:tgtEl>
                                          <p:spTgt spid="15"/>
                                        </p:tgtEl>
                                        <p:attrNameLst>
                                          <p:attrName>ppt_x</p:attrName>
                                        </p:attrNameLst>
                                      </p:cBhvr>
                                      <p:tavLst>
                                        <p:tav tm="0">
                                          <p:val>
                                            <p:fltVal val="0.5"/>
                                          </p:val>
                                        </p:tav>
                                        <p:tav tm="100000">
                                          <p:val>
                                            <p:strVal val="#ppt_x"/>
                                          </p:val>
                                        </p:tav>
                                      </p:tavLst>
                                    </p:anim>
                                    <p:anim calcmode="lin" valueType="num">
                                      <p:cBhvr>
                                        <p:cTn id="98" dur="500" fill="hold"/>
                                        <p:tgtEl>
                                          <p:spTgt spid="15"/>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60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500" fill="hold"/>
                                        <p:tgtEl>
                                          <p:spTgt spid="16"/>
                                        </p:tgtEl>
                                        <p:attrNameLst>
                                          <p:attrName>ppt_w</p:attrName>
                                        </p:attrNameLst>
                                      </p:cBhvr>
                                      <p:tavLst>
                                        <p:tav tm="0">
                                          <p:val>
                                            <p:fltVal val="0"/>
                                          </p:val>
                                        </p:tav>
                                        <p:tav tm="100000">
                                          <p:val>
                                            <p:strVal val="#ppt_w"/>
                                          </p:val>
                                        </p:tav>
                                      </p:tavLst>
                                    </p:anim>
                                    <p:anim calcmode="lin" valueType="num">
                                      <p:cBhvr>
                                        <p:cTn id="102" dur="500" fill="hold"/>
                                        <p:tgtEl>
                                          <p:spTgt spid="16"/>
                                        </p:tgtEl>
                                        <p:attrNameLst>
                                          <p:attrName>ppt_h</p:attrName>
                                        </p:attrNameLst>
                                      </p:cBhvr>
                                      <p:tavLst>
                                        <p:tav tm="0">
                                          <p:val>
                                            <p:fltVal val="0"/>
                                          </p:val>
                                        </p:tav>
                                        <p:tav tm="100000">
                                          <p:val>
                                            <p:strVal val="#ppt_h"/>
                                          </p:val>
                                        </p:tav>
                                      </p:tavLst>
                                    </p:anim>
                                    <p:anim calcmode="lin" valueType="num">
                                      <p:cBhvr>
                                        <p:cTn id="103" dur="500" fill="hold"/>
                                        <p:tgtEl>
                                          <p:spTgt spid="16"/>
                                        </p:tgtEl>
                                        <p:attrNameLst>
                                          <p:attrName>ppt_x</p:attrName>
                                        </p:attrNameLst>
                                      </p:cBhvr>
                                      <p:tavLst>
                                        <p:tav tm="0">
                                          <p:val>
                                            <p:fltVal val="0.5"/>
                                          </p:val>
                                        </p:tav>
                                        <p:tav tm="100000">
                                          <p:val>
                                            <p:strVal val="#ppt_x"/>
                                          </p:val>
                                        </p:tav>
                                      </p:tavLst>
                                    </p:anim>
                                    <p:anim calcmode="lin" valueType="num">
                                      <p:cBhvr>
                                        <p:cTn id="104" dur="500" fill="hold"/>
                                        <p:tgtEl>
                                          <p:spTgt spid="16"/>
                                        </p:tgtEl>
                                        <p:attrNameLst>
                                          <p:attrName>ppt_y</p:attrName>
                                        </p:attrNameLst>
                                      </p:cBhvr>
                                      <p:tavLst>
                                        <p:tav tm="0">
                                          <p:val>
                                            <p:fltVal val="0.5"/>
                                          </p:val>
                                        </p:tav>
                                        <p:tav tm="100000">
                                          <p:val>
                                            <p:strVal val="#ppt_y"/>
                                          </p:val>
                                        </p:tav>
                                      </p:tavLst>
                                    </p:anim>
                                  </p:childTnLst>
                                </p:cTn>
                              </p:par>
                              <p:par>
                                <p:cTn id="105" presetID="26" presetClass="emph" presetSubtype="0" repeatCount="3000" fill="hold" nodeType="withEffect">
                                  <p:stCondLst>
                                    <p:cond delay="600"/>
                                  </p:stCondLst>
                                  <p:childTnLst>
                                    <p:animEffect transition="out" filter="fade">
                                      <p:cBhvr>
                                        <p:cTn id="106" dur="500" tmFilter="0, 0; .2, .5; .8, .5; 1, 0"/>
                                        <p:tgtEl>
                                          <p:spTgt spid="4"/>
                                        </p:tgtEl>
                                      </p:cBhvr>
                                    </p:animEffect>
                                    <p:animScale>
                                      <p:cBhvr>
                                        <p:cTn id="107" dur="250" autoRev="1" fill="hold"/>
                                        <p:tgtEl>
                                          <p:spTgt spid="4"/>
                                        </p:tgtEl>
                                      </p:cBhvr>
                                      <p:by x="105000" y="105000"/>
                                    </p:animScale>
                                  </p:childTnLst>
                                </p:cTn>
                              </p:par>
                              <p:par>
                                <p:cTn id="108" presetID="26" presetClass="emph" presetSubtype="0" repeatCount="3000" fill="hold" nodeType="withEffect">
                                  <p:stCondLst>
                                    <p:cond delay="710"/>
                                  </p:stCondLst>
                                  <p:childTnLst>
                                    <p:animEffect transition="out" filter="fade">
                                      <p:cBhvr>
                                        <p:cTn id="109" dur="500" tmFilter="0, 0; .2, .5; .8, .5; 1, 0"/>
                                        <p:tgtEl>
                                          <p:spTgt spid="11"/>
                                        </p:tgtEl>
                                      </p:cBhvr>
                                    </p:animEffect>
                                    <p:animScale>
                                      <p:cBhvr>
                                        <p:cTn id="110" dur="250" autoRev="1" fill="hold"/>
                                        <p:tgtEl>
                                          <p:spTgt spid="11"/>
                                        </p:tgtEl>
                                      </p:cBhvr>
                                      <p:by x="105000" y="105000"/>
                                    </p:animScale>
                                  </p:childTnLst>
                                </p:cTn>
                              </p:par>
                              <p:par>
                                <p:cTn id="111" presetID="26" presetClass="emph" presetSubtype="0" repeatCount="3000" fill="hold" nodeType="withEffect">
                                  <p:stCondLst>
                                    <p:cond delay="410"/>
                                  </p:stCondLst>
                                  <p:childTnLst>
                                    <p:animEffect transition="out" filter="fade">
                                      <p:cBhvr>
                                        <p:cTn id="112" dur="500" tmFilter="0, 0; .2, .5; .8, .5; 1, 0"/>
                                        <p:tgtEl>
                                          <p:spTgt spid="13"/>
                                        </p:tgtEl>
                                      </p:cBhvr>
                                    </p:animEffect>
                                    <p:animScale>
                                      <p:cBhvr>
                                        <p:cTn id="113" dur="250" autoRev="1" fill="hold"/>
                                        <p:tgtEl>
                                          <p:spTgt spid="13"/>
                                        </p:tgtEl>
                                      </p:cBhvr>
                                      <p:by x="105000" y="105000"/>
                                    </p:animScale>
                                  </p:childTnLst>
                                </p:cTn>
                              </p:par>
                              <p:par>
                                <p:cTn id="114" presetID="26" presetClass="emph" presetSubtype="0" repeatCount="3000" fill="hold" nodeType="withEffect">
                                  <p:stCondLst>
                                    <p:cond delay="810"/>
                                  </p:stCondLst>
                                  <p:childTnLst>
                                    <p:animEffect transition="out" filter="fade">
                                      <p:cBhvr>
                                        <p:cTn id="115" dur="500" tmFilter="0, 0; .2, .5; .8, .5; 1, 0"/>
                                        <p:tgtEl>
                                          <p:spTgt spid="14"/>
                                        </p:tgtEl>
                                      </p:cBhvr>
                                    </p:animEffect>
                                    <p:animScale>
                                      <p:cBhvr>
                                        <p:cTn id="116" dur="250" autoRev="1" fill="hold"/>
                                        <p:tgtEl>
                                          <p:spTgt spid="14"/>
                                        </p:tgtEl>
                                      </p:cBhvr>
                                      <p:by x="105000" y="105000"/>
                                    </p:animScale>
                                  </p:childTnLst>
                                </p:cTn>
                              </p:par>
                              <p:par>
                                <p:cTn id="117" presetID="22" presetClass="entr" presetSubtype="8"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left)">
                                      <p:cBhvr>
                                        <p:cTn id="119"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3000"/>
                    </a14:imgEffect>
                  </a14:imgLayer>
                </a14:imgProps>
              </a:ext>
              <a:ext uri="{28A0092B-C50C-407E-A947-70E740481C1C}">
                <a14:useLocalDpi xmlns=""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 xmlns:a14="http://schemas.microsoft.com/office/drawing/2010/main">
                    <a14:imgLayer r:embed="rId7">
                      <a14:imgEffect>
                        <a14:colorTemperature colorTemp="4700"/>
                      </a14:imgEffect>
                      <a14:imgEffect>
                        <a14:saturation sat="400000"/>
                      </a14:imgEffect>
                    </a14:imgLayer>
                  </a14:imgProps>
                </a:ext>
                <a:ext uri="{28A0092B-C50C-407E-A947-70E740481C1C}">
                  <a14:useLocalDpi xmlns=""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05</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825764" y="376571"/>
            <a:ext cx="3177275" cy="796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品牌</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630080" y="1004895"/>
            <a:ext cx="3618912"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Brand</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sp>
        <p:nvSpPr>
          <p:cNvPr id="52" name="Rectangle 4"/>
          <p:cNvSpPr txBox="1">
            <a:spLocks noChangeArrowheads="1"/>
          </p:cNvSpPr>
          <p:nvPr/>
        </p:nvSpPr>
        <p:spPr bwMode="auto">
          <a:xfrm>
            <a:off x="622564" y="1600200"/>
            <a:ext cx="7746736" cy="30225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3000"/>
              </a:lnSpc>
            </a:pPr>
            <a:r>
              <a:rPr lang="en-US" altLang="zh-CN" sz="2400" dirty="0" smtClean="0">
                <a:solidFill>
                  <a:srgbClr val="005A9E"/>
                </a:solidFill>
              </a:rPr>
              <a:t>Q</a:t>
            </a:r>
            <a:r>
              <a:rPr lang="zh-CN" altLang="en-US" sz="2400" dirty="0" smtClean="0">
                <a:solidFill>
                  <a:srgbClr val="005A9E"/>
                </a:solidFill>
              </a:rPr>
              <a:t>：社群对外怎么表达自己？</a:t>
            </a:r>
          </a:p>
          <a:p>
            <a:pPr algn="l">
              <a:lnSpc>
                <a:spcPts val="3000"/>
              </a:lnSpc>
            </a:pPr>
            <a:r>
              <a:rPr lang="en-US" altLang="zh-CN" sz="2400" dirty="0" smtClean="0">
                <a:solidFill>
                  <a:srgbClr val="005A9E"/>
                </a:solidFill>
              </a:rPr>
              <a:t>A</a:t>
            </a:r>
            <a:r>
              <a:rPr lang="zh-CN" altLang="en-US" sz="2400" dirty="0" smtClean="0">
                <a:solidFill>
                  <a:srgbClr val="005A9E"/>
                </a:solidFill>
              </a:rPr>
              <a:t>：通过核心内容的分享来对外输出和表达。它包含了围绕社群定位提供的一系列有价值的信息。针对本次课程，</a:t>
            </a:r>
          </a:p>
          <a:p>
            <a:pPr algn="l">
              <a:lnSpc>
                <a:spcPts val="3000"/>
              </a:lnSpc>
            </a:pPr>
            <a:r>
              <a:rPr lang="en-US" altLang="zh-CN" sz="2400" dirty="0" smtClean="0">
                <a:solidFill>
                  <a:srgbClr val="005A9E"/>
                </a:solidFill>
              </a:rPr>
              <a:t>201709XLP-G8</a:t>
            </a:r>
            <a:r>
              <a:rPr lang="zh-CN" altLang="en-US" sz="2400" dirty="0" smtClean="0">
                <a:solidFill>
                  <a:srgbClr val="005A9E"/>
                </a:solidFill>
              </a:rPr>
              <a:t>小组通过对学习手册的修订，向外展示了我们对新学习的逻辑模型、社群画布、合弄制宪章等理论的理解和掌握程度，以及对</a:t>
            </a:r>
            <a:r>
              <a:rPr lang="en-US" altLang="zh-CN" sz="2400" dirty="0" err="1" smtClean="0">
                <a:solidFill>
                  <a:srgbClr val="005A9E"/>
                </a:solidFill>
              </a:rPr>
              <a:t>GitHub</a:t>
            </a:r>
            <a:r>
              <a:rPr lang="zh-CN" altLang="en-US" sz="2400" dirty="0" smtClean="0">
                <a:solidFill>
                  <a:srgbClr val="005A9E"/>
                </a:solidFill>
              </a:rPr>
              <a:t>工具的使用，以及四天课程中对自己，对清华更深入的了解。</a:t>
            </a:r>
          </a:p>
        </p:txBody>
      </p:sp>
    </p:spTree>
    <p:extLst>
      <p:ext uri="{BB962C8B-B14F-4D97-AF65-F5344CB8AC3E}">
        <p14:creationId xmlns="" xmlns:p14="http://schemas.microsoft.com/office/powerpoint/2010/main" val="4129827089"/>
      </p:ext>
    </p:extLst>
  </p:cSld>
  <p:clrMapOvr>
    <a:masterClrMapping/>
  </p:clrMapOvr>
  <mc:AlternateContent xmlns:mc="http://schemas.openxmlformats.org/markup-compatibility/2006">
    <mc:Choice xmlns=""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63" presetClass="path" presetSubtype="0" accel="50000" decel="50000" fill="hold" nodeType="withEffect">
                                  <p:stCondLst>
                                    <p:cond delay="0"/>
                                  </p:stCondLst>
                                  <p:childTnLst>
                                    <p:animMotion origin="layout" path="M 5E-6 -2.71605E-6 L 0.05538 -2.71605E-6 " pathEditMode="relative" rAng="0" ptsTypes="AA">
                                      <p:cBhvr>
                                        <p:cTn id="12" dur="2000" fill="hold"/>
                                        <p:tgtEl>
                                          <p:spTgt spid="2"/>
                                        </p:tgtEl>
                                        <p:attrNameLst>
                                          <p:attrName>ppt_x</p:attrName>
                                          <p:attrName>ppt_y</p:attrName>
                                        </p:attrNameLst>
                                      </p:cBhvr>
                                      <p:rCtr x="2760" y="0"/>
                                    </p:animMotion>
                                  </p:childTnLst>
                                </p:cTn>
                              </p:par>
                            </p:childTnLst>
                          </p:cTn>
                        </p:par>
                        <p:par>
                          <p:cTn id="13" fill="hold">
                            <p:stCondLst>
                              <p:cond delay="2000"/>
                            </p:stCondLst>
                            <p:childTnLst>
                              <p:par>
                                <p:cTn id="14" presetID="49" presetClass="entr" presetSubtype="0" decel="10000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wipe(left)">
                                      <p:cBhvr>
                                        <p:cTn id="22" dur="700"/>
                                        <p:tgtEl>
                                          <p:spTgt spid="1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wipe(left)">
                                      <p:cBhvr>
                                        <p:cTn id="25" dur="700"/>
                                        <p:tgtEl>
                                          <p:spTgt spid="124"/>
                                        </p:tgtEl>
                                      </p:cBhvr>
                                    </p:animEffect>
                                  </p:childTnLst>
                                </p:cTn>
                              </p:par>
                            </p:childTnLst>
                          </p:cTn>
                        </p:par>
                        <p:par>
                          <p:cTn id="26" fill="hold">
                            <p:stCondLst>
                              <p:cond delay="2700"/>
                            </p:stCondLst>
                            <p:childTnLst>
                              <p:par>
                                <p:cTn id="27" presetID="23" presetClass="entr" presetSubtype="52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ppt_x</p:attrName>
                                        </p:attrNameLst>
                                      </p:cBhvr>
                                      <p:tavLst>
                                        <p:tav tm="0">
                                          <p:val>
                                            <p:fltVal val="0.5"/>
                                          </p:val>
                                        </p:tav>
                                        <p:tav tm="100000">
                                          <p:val>
                                            <p:strVal val="#ppt_x"/>
                                          </p:val>
                                        </p:tav>
                                      </p:tavLst>
                                    </p:anim>
                                    <p:anim calcmode="lin" valueType="num">
                                      <p:cBhvr>
                                        <p:cTn id="32" dur="500" fill="hold"/>
                                        <p:tgtEl>
                                          <p:spTgt spid="4"/>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30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 calcmode="lin" valueType="num">
                                      <p:cBhvr>
                                        <p:cTn id="37" dur="500" fill="hold"/>
                                        <p:tgtEl>
                                          <p:spTgt spid="5"/>
                                        </p:tgtEl>
                                        <p:attrNameLst>
                                          <p:attrName>ppt_x</p:attrName>
                                        </p:attrNameLst>
                                      </p:cBhvr>
                                      <p:tavLst>
                                        <p:tav tm="0">
                                          <p:val>
                                            <p:fltVal val="0.5"/>
                                          </p:val>
                                        </p:tav>
                                        <p:tav tm="100000">
                                          <p:val>
                                            <p:strVal val="#ppt_x"/>
                                          </p:val>
                                        </p:tav>
                                      </p:tavLst>
                                    </p:anim>
                                    <p:anim calcmode="lin" valueType="num">
                                      <p:cBhvr>
                                        <p:cTn id="38" dur="5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0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 calcmode="lin" valueType="num">
                                      <p:cBhvr>
                                        <p:cTn id="43" dur="500" fill="hold"/>
                                        <p:tgtEl>
                                          <p:spTgt spid="6"/>
                                        </p:tgtEl>
                                        <p:attrNameLst>
                                          <p:attrName>ppt_x</p:attrName>
                                        </p:attrNameLst>
                                      </p:cBhvr>
                                      <p:tavLst>
                                        <p:tav tm="0">
                                          <p:val>
                                            <p:fltVal val="0.5"/>
                                          </p:val>
                                        </p:tav>
                                        <p:tav tm="100000">
                                          <p:val>
                                            <p:strVal val="#ppt_x"/>
                                          </p:val>
                                        </p:tav>
                                      </p:tavLst>
                                    </p:anim>
                                    <p:anim calcmode="lin" valueType="num">
                                      <p:cBhvr>
                                        <p:cTn id="44" dur="500" fill="hold"/>
                                        <p:tgtEl>
                                          <p:spTgt spid="6"/>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30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 calcmode="lin" valueType="num">
                                      <p:cBhvr>
                                        <p:cTn id="49" dur="500" fill="hold"/>
                                        <p:tgtEl>
                                          <p:spTgt spid="7"/>
                                        </p:tgtEl>
                                        <p:attrNameLst>
                                          <p:attrName>ppt_x</p:attrName>
                                        </p:attrNameLst>
                                      </p:cBhvr>
                                      <p:tavLst>
                                        <p:tav tm="0">
                                          <p:val>
                                            <p:fltVal val="0.5"/>
                                          </p:val>
                                        </p:tav>
                                        <p:tav tm="100000">
                                          <p:val>
                                            <p:strVal val="#ppt_x"/>
                                          </p:val>
                                        </p:tav>
                                      </p:tavLst>
                                    </p:anim>
                                    <p:anim calcmode="lin" valueType="num">
                                      <p:cBhvr>
                                        <p:cTn id="50" dur="500" fill="hold"/>
                                        <p:tgtEl>
                                          <p:spTgt spid="7"/>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 calcmode="lin" valueType="num">
                                      <p:cBhvr>
                                        <p:cTn id="55" dur="500" fill="hold"/>
                                        <p:tgtEl>
                                          <p:spTgt spid="8"/>
                                        </p:tgtEl>
                                        <p:attrNameLst>
                                          <p:attrName>ppt_x</p:attrName>
                                        </p:attrNameLst>
                                      </p:cBhvr>
                                      <p:tavLst>
                                        <p:tav tm="0">
                                          <p:val>
                                            <p:fltVal val="0.5"/>
                                          </p:val>
                                        </p:tav>
                                        <p:tav tm="100000">
                                          <p:val>
                                            <p:strVal val="#ppt_x"/>
                                          </p:val>
                                        </p:tav>
                                      </p:tavLst>
                                    </p:anim>
                                    <p:anim calcmode="lin" valueType="num">
                                      <p:cBhvr>
                                        <p:cTn id="56" dur="500" fill="hold"/>
                                        <p:tgtEl>
                                          <p:spTgt spid="8"/>
                                        </p:tgtEl>
                                        <p:attrNameLst>
                                          <p:attrName>ppt_y</p:attrName>
                                        </p:attrNameLst>
                                      </p:cBhvr>
                                      <p:tavLst>
                                        <p:tav tm="0">
                                          <p:val>
                                            <p:fltVal val="0.5"/>
                                          </p:val>
                                        </p:tav>
                                        <p:tav tm="100000">
                                          <p:val>
                                            <p:strVal val="#ppt_y"/>
                                          </p:val>
                                        </p:tav>
                                      </p:tavLst>
                                    </p:anim>
                                  </p:childTnLst>
                                </p:cTn>
                              </p:par>
                              <p:par>
                                <p:cTn id="57" presetID="23" presetClass="entr" presetSubtype="528" fill="hold" nodeType="withEffect">
                                  <p:stCondLst>
                                    <p:cond delay="60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anim calcmode="lin" valueType="num">
                                      <p:cBhvr>
                                        <p:cTn id="61" dur="500" fill="hold"/>
                                        <p:tgtEl>
                                          <p:spTgt spid="9"/>
                                        </p:tgtEl>
                                        <p:attrNameLst>
                                          <p:attrName>ppt_x</p:attrName>
                                        </p:attrNameLst>
                                      </p:cBhvr>
                                      <p:tavLst>
                                        <p:tav tm="0">
                                          <p:val>
                                            <p:fltVal val="0.5"/>
                                          </p:val>
                                        </p:tav>
                                        <p:tav tm="100000">
                                          <p:val>
                                            <p:strVal val="#ppt_x"/>
                                          </p:val>
                                        </p:tav>
                                      </p:tavLst>
                                    </p:anim>
                                    <p:anim calcmode="lin" valueType="num">
                                      <p:cBhvr>
                                        <p:cTn id="62" dur="500" fill="hold"/>
                                        <p:tgtEl>
                                          <p:spTgt spid="9"/>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10"/>
                                        </p:tgtEl>
                                        <p:attrNameLst>
                                          <p:attrName>style.visibility</p:attrName>
                                        </p:attrNameLst>
                                      </p:cBhvr>
                                      <p:to>
                                        <p:strVal val="visible"/>
                                      </p:to>
                                    </p:set>
                                    <p:anim calcmode="lin" valueType="num">
                                      <p:cBhvr>
                                        <p:cTn id="65" dur="500" fill="hold"/>
                                        <p:tgtEl>
                                          <p:spTgt spid="10"/>
                                        </p:tgtEl>
                                        <p:attrNameLst>
                                          <p:attrName>ppt_w</p:attrName>
                                        </p:attrNameLst>
                                      </p:cBhvr>
                                      <p:tavLst>
                                        <p:tav tm="0">
                                          <p:val>
                                            <p:fltVal val="0"/>
                                          </p:val>
                                        </p:tav>
                                        <p:tav tm="100000">
                                          <p:val>
                                            <p:strVal val="#ppt_w"/>
                                          </p:val>
                                        </p:tav>
                                      </p:tavLst>
                                    </p:anim>
                                    <p:anim calcmode="lin" valueType="num">
                                      <p:cBhvr>
                                        <p:cTn id="66" dur="500" fill="hold"/>
                                        <p:tgtEl>
                                          <p:spTgt spid="10"/>
                                        </p:tgtEl>
                                        <p:attrNameLst>
                                          <p:attrName>ppt_h</p:attrName>
                                        </p:attrNameLst>
                                      </p:cBhvr>
                                      <p:tavLst>
                                        <p:tav tm="0">
                                          <p:val>
                                            <p:fltVal val="0"/>
                                          </p:val>
                                        </p:tav>
                                        <p:tav tm="100000">
                                          <p:val>
                                            <p:strVal val="#ppt_h"/>
                                          </p:val>
                                        </p:tav>
                                      </p:tavLst>
                                    </p:anim>
                                    <p:anim calcmode="lin" valueType="num">
                                      <p:cBhvr>
                                        <p:cTn id="67" dur="500" fill="hold"/>
                                        <p:tgtEl>
                                          <p:spTgt spid="10"/>
                                        </p:tgtEl>
                                        <p:attrNameLst>
                                          <p:attrName>ppt_x</p:attrName>
                                        </p:attrNameLst>
                                      </p:cBhvr>
                                      <p:tavLst>
                                        <p:tav tm="0">
                                          <p:val>
                                            <p:fltVal val="0.5"/>
                                          </p:val>
                                        </p:tav>
                                        <p:tav tm="100000">
                                          <p:val>
                                            <p:strVal val="#ppt_x"/>
                                          </p:val>
                                        </p:tav>
                                      </p:tavLst>
                                    </p:anim>
                                    <p:anim calcmode="lin" valueType="num">
                                      <p:cBhvr>
                                        <p:cTn id="68" dur="500" fill="hold"/>
                                        <p:tgtEl>
                                          <p:spTgt spid="10"/>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30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 calcmode="lin" valueType="num">
                                      <p:cBhvr>
                                        <p:cTn id="73" dur="500" fill="hold"/>
                                        <p:tgtEl>
                                          <p:spTgt spid="11"/>
                                        </p:tgtEl>
                                        <p:attrNameLst>
                                          <p:attrName>ppt_x</p:attrName>
                                        </p:attrNameLst>
                                      </p:cBhvr>
                                      <p:tavLst>
                                        <p:tav tm="0">
                                          <p:val>
                                            <p:fltVal val="0.5"/>
                                          </p:val>
                                        </p:tav>
                                        <p:tav tm="100000">
                                          <p:val>
                                            <p:strVal val="#ppt_x"/>
                                          </p:val>
                                        </p:tav>
                                      </p:tavLst>
                                    </p:anim>
                                    <p:anim calcmode="lin" valueType="num">
                                      <p:cBhvr>
                                        <p:cTn id="74" dur="500" fill="hold"/>
                                        <p:tgtEl>
                                          <p:spTgt spid="11"/>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60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 calcmode="lin" valueType="num">
                                      <p:cBhvr>
                                        <p:cTn id="79" dur="500" fill="hold"/>
                                        <p:tgtEl>
                                          <p:spTgt spid="12"/>
                                        </p:tgtEl>
                                        <p:attrNameLst>
                                          <p:attrName>ppt_x</p:attrName>
                                        </p:attrNameLst>
                                      </p:cBhvr>
                                      <p:tavLst>
                                        <p:tav tm="0">
                                          <p:val>
                                            <p:fltVal val="0.5"/>
                                          </p:val>
                                        </p:tav>
                                        <p:tav tm="100000">
                                          <p:val>
                                            <p:strVal val="#ppt_x"/>
                                          </p:val>
                                        </p:tav>
                                      </p:tavLst>
                                    </p:anim>
                                    <p:anim calcmode="lin" valueType="num">
                                      <p:cBhvr>
                                        <p:cTn id="80" dur="500" fill="hold"/>
                                        <p:tgtEl>
                                          <p:spTgt spid="12"/>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600"/>
                                  </p:stCondLst>
                                  <p:childTnLst>
                                    <p:set>
                                      <p:cBhvr>
                                        <p:cTn id="82" dur="1" fill="hold">
                                          <p:stCondLst>
                                            <p:cond delay="0"/>
                                          </p:stCondLst>
                                        </p:cTn>
                                        <p:tgtEl>
                                          <p:spTgt spid="13"/>
                                        </p:tgtEl>
                                        <p:attrNameLst>
                                          <p:attrName>style.visibility</p:attrName>
                                        </p:attrNameLst>
                                      </p:cBhvr>
                                      <p:to>
                                        <p:strVal val="visible"/>
                                      </p:to>
                                    </p:set>
                                    <p:anim calcmode="lin" valueType="num">
                                      <p:cBhvr>
                                        <p:cTn id="83" dur="500" fill="hold"/>
                                        <p:tgtEl>
                                          <p:spTgt spid="13"/>
                                        </p:tgtEl>
                                        <p:attrNameLst>
                                          <p:attrName>ppt_w</p:attrName>
                                        </p:attrNameLst>
                                      </p:cBhvr>
                                      <p:tavLst>
                                        <p:tav tm="0">
                                          <p:val>
                                            <p:fltVal val="0"/>
                                          </p:val>
                                        </p:tav>
                                        <p:tav tm="100000">
                                          <p:val>
                                            <p:strVal val="#ppt_w"/>
                                          </p:val>
                                        </p:tav>
                                      </p:tavLst>
                                    </p:anim>
                                    <p:anim calcmode="lin" valueType="num">
                                      <p:cBhvr>
                                        <p:cTn id="84" dur="500" fill="hold"/>
                                        <p:tgtEl>
                                          <p:spTgt spid="13"/>
                                        </p:tgtEl>
                                        <p:attrNameLst>
                                          <p:attrName>ppt_h</p:attrName>
                                        </p:attrNameLst>
                                      </p:cBhvr>
                                      <p:tavLst>
                                        <p:tav tm="0">
                                          <p:val>
                                            <p:fltVal val="0"/>
                                          </p:val>
                                        </p:tav>
                                        <p:tav tm="100000">
                                          <p:val>
                                            <p:strVal val="#ppt_h"/>
                                          </p:val>
                                        </p:tav>
                                      </p:tavLst>
                                    </p:anim>
                                    <p:anim calcmode="lin" valueType="num">
                                      <p:cBhvr>
                                        <p:cTn id="85" dur="500" fill="hold"/>
                                        <p:tgtEl>
                                          <p:spTgt spid="13"/>
                                        </p:tgtEl>
                                        <p:attrNameLst>
                                          <p:attrName>ppt_x</p:attrName>
                                        </p:attrNameLst>
                                      </p:cBhvr>
                                      <p:tavLst>
                                        <p:tav tm="0">
                                          <p:val>
                                            <p:fltVal val="0.5"/>
                                          </p:val>
                                        </p:tav>
                                        <p:tav tm="100000">
                                          <p:val>
                                            <p:strVal val="#ppt_x"/>
                                          </p:val>
                                        </p:tav>
                                      </p:tavLst>
                                    </p:anim>
                                    <p:anim calcmode="lin" valueType="num">
                                      <p:cBhvr>
                                        <p:cTn id="86" dur="500" fill="hold"/>
                                        <p:tgtEl>
                                          <p:spTgt spid="13"/>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300"/>
                                  </p:stCondLst>
                                  <p:childTnLst>
                                    <p:set>
                                      <p:cBhvr>
                                        <p:cTn id="88" dur="1" fill="hold">
                                          <p:stCondLst>
                                            <p:cond delay="0"/>
                                          </p:stCondLst>
                                        </p:cTn>
                                        <p:tgtEl>
                                          <p:spTgt spid="14"/>
                                        </p:tgtEl>
                                        <p:attrNameLst>
                                          <p:attrName>style.visibility</p:attrName>
                                        </p:attrNameLst>
                                      </p:cBhvr>
                                      <p:to>
                                        <p:strVal val="visible"/>
                                      </p:to>
                                    </p:set>
                                    <p:anim calcmode="lin" valueType="num">
                                      <p:cBhvr>
                                        <p:cTn id="89" dur="500" fill="hold"/>
                                        <p:tgtEl>
                                          <p:spTgt spid="14"/>
                                        </p:tgtEl>
                                        <p:attrNameLst>
                                          <p:attrName>ppt_w</p:attrName>
                                        </p:attrNameLst>
                                      </p:cBhvr>
                                      <p:tavLst>
                                        <p:tav tm="0">
                                          <p:val>
                                            <p:fltVal val="0"/>
                                          </p:val>
                                        </p:tav>
                                        <p:tav tm="100000">
                                          <p:val>
                                            <p:strVal val="#ppt_w"/>
                                          </p:val>
                                        </p:tav>
                                      </p:tavLst>
                                    </p:anim>
                                    <p:anim calcmode="lin" valueType="num">
                                      <p:cBhvr>
                                        <p:cTn id="90" dur="500" fill="hold"/>
                                        <p:tgtEl>
                                          <p:spTgt spid="14"/>
                                        </p:tgtEl>
                                        <p:attrNameLst>
                                          <p:attrName>ppt_h</p:attrName>
                                        </p:attrNameLst>
                                      </p:cBhvr>
                                      <p:tavLst>
                                        <p:tav tm="0">
                                          <p:val>
                                            <p:fltVal val="0"/>
                                          </p:val>
                                        </p:tav>
                                        <p:tav tm="100000">
                                          <p:val>
                                            <p:strVal val="#ppt_h"/>
                                          </p:val>
                                        </p:tav>
                                      </p:tavLst>
                                    </p:anim>
                                    <p:anim calcmode="lin" valueType="num">
                                      <p:cBhvr>
                                        <p:cTn id="91" dur="500" fill="hold"/>
                                        <p:tgtEl>
                                          <p:spTgt spid="14"/>
                                        </p:tgtEl>
                                        <p:attrNameLst>
                                          <p:attrName>ppt_x</p:attrName>
                                        </p:attrNameLst>
                                      </p:cBhvr>
                                      <p:tavLst>
                                        <p:tav tm="0">
                                          <p:val>
                                            <p:fltVal val="0.5"/>
                                          </p:val>
                                        </p:tav>
                                        <p:tav tm="100000">
                                          <p:val>
                                            <p:strVal val="#ppt_x"/>
                                          </p:val>
                                        </p:tav>
                                      </p:tavLst>
                                    </p:anim>
                                    <p:anim calcmode="lin" valueType="num">
                                      <p:cBhvr>
                                        <p:cTn id="92" dur="500" fill="hold"/>
                                        <p:tgtEl>
                                          <p:spTgt spid="14"/>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600"/>
                                  </p:stCondLst>
                                  <p:childTnLst>
                                    <p:set>
                                      <p:cBhvr>
                                        <p:cTn id="94" dur="1" fill="hold">
                                          <p:stCondLst>
                                            <p:cond delay="0"/>
                                          </p:stCondLst>
                                        </p:cTn>
                                        <p:tgtEl>
                                          <p:spTgt spid="15"/>
                                        </p:tgtEl>
                                        <p:attrNameLst>
                                          <p:attrName>style.visibility</p:attrName>
                                        </p:attrNameLst>
                                      </p:cBhvr>
                                      <p:to>
                                        <p:strVal val="visible"/>
                                      </p:to>
                                    </p:set>
                                    <p:anim calcmode="lin" valueType="num">
                                      <p:cBhvr>
                                        <p:cTn id="95" dur="500" fill="hold"/>
                                        <p:tgtEl>
                                          <p:spTgt spid="15"/>
                                        </p:tgtEl>
                                        <p:attrNameLst>
                                          <p:attrName>ppt_w</p:attrName>
                                        </p:attrNameLst>
                                      </p:cBhvr>
                                      <p:tavLst>
                                        <p:tav tm="0">
                                          <p:val>
                                            <p:fltVal val="0"/>
                                          </p:val>
                                        </p:tav>
                                        <p:tav tm="100000">
                                          <p:val>
                                            <p:strVal val="#ppt_w"/>
                                          </p:val>
                                        </p:tav>
                                      </p:tavLst>
                                    </p:anim>
                                    <p:anim calcmode="lin" valueType="num">
                                      <p:cBhvr>
                                        <p:cTn id="96" dur="500" fill="hold"/>
                                        <p:tgtEl>
                                          <p:spTgt spid="15"/>
                                        </p:tgtEl>
                                        <p:attrNameLst>
                                          <p:attrName>ppt_h</p:attrName>
                                        </p:attrNameLst>
                                      </p:cBhvr>
                                      <p:tavLst>
                                        <p:tav tm="0">
                                          <p:val>
                                            <p:fltVal val="0"/>
                                          </p:val>
                                        </p:tav>
                                        <p:tav tm="100000">
                                          <p:val>
                                            <p:strVal val="#ppt_h"/>
                                          </p:val>
                                        </p:tav>
                                      </p:tavLst>
                                    </p:anim>
                                    <p:anim calcmode="lin" valueType="num">
                                      <p:cBhvr>
                                        <p:cTn id="97" dur="500" fill="hold"/>
                                        <p:tgtEl>
                                          <p:spTgt spid="15"/>
                                        </p:tgtEl>
                                        <p:attrNameLst>
                                          <p:attrName>ppt_x</p:attrName>
                                        </p:attrNameLst>
                                      </p:cBhvr>
                                      <p:tavLst>
                                        <p:tav tm="0">
                                          <p:val>
                                            <p:fltVal val="0.5"/>
                                          </p:val>
                                        </p:tav>
                                        <p:tav tm="100000">
                                          <p:val>
                                            <p:strVal val="#ppt_x"/>
                                          </p:val>
                                        </p:tav>
                                      </p:tavLst>
                                    </p:anim>
                                    <p:anim calcmode="lin" valueType="num">
                                      <p:cBhvr>
                                        <p:cTn id="98" dur="500" fill="hold"/>
                                        <p:tgtEl>
                                          <p:spTgt spid="15"/>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60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500" fill="hold"/>
                                        <p:tgtEl>
                                          <p:spTgt spid="16"/>
                                        </p:tgtEl>
                                        <p:attrNameLst>
                                          <p:attrName>ppt_w</p:attrName>
                                        </p:attrNameLst>
                                      </p:cBhvr>
                                      <p:tavLst>
                                        <p:tav tm="0">
                                          <p:val>
                                            <p:fltVal val="0"/>
                                          </p:val>
                                        </p:tav>
                                        <p:tav tm="100000">
                                          <p:val>
                                            <p:strVal val="#ppt_w"/>
                                          </p:val>
                                        </p:tav>
                                      </p:tavLst>
                                    </p:anim>
                                    <p:anim calcmode="lin" valueType="num">
                                      <p:cBhvr>
                                        <p:cTn id="102" dur="500" fill="hold"/>
                                        <p:tgtEl>
                                          <p:spTgt spid="16"/>
                                        </p:tgtEl>
                                        <p:attrNameLst>
                                          <p:attrName>ppt_h</p:attrName>
                                        </p:attrNameLst>
                                      </p:cBhvr>
                                      <p:tavLst>
                                        <p:tav tm="0">
                                          <p:val>
                                            <p:fltVal val="0"/>
                                          </p:val>
                                        </p:tav>
                                        <p:tav tm="100000">
                                          <p:val>
                                            <p:strVal val="#ppt_h"/>
                                          </p:val>
                                        </p:tav>
                                      </p:tavLst>
                                    </p:anim>
                                    <p:anim calcmode="lin" valueType="num">
                                      <p:cBhvr>
                                        <p:cTn id="103" dur="500" fill="hold"/>
                                        <p:tgtEl>
                                          <p:spTgt spid="16"/>
                                        </p:tgtEl>
                                        <p:attrNameLst>
                                          <p:attrName>ppt_x</p:attrName>
                                        </p:attrNameLst>
                                      </p:cBhvr>
                                      <p:tavLst>
                                        <p:tav tm="0">
                                          <p:val>
                                            <p:fltVal val="0.5"/>
                                          </p:val>
                                        </p:tav>
                                        <p:tav tm="100000">
                                          <p:val>
                                            <p:strVal val="#ppt_x"/>
                                          </p:val>
                                        </p:tav>
                                      </p:tavLst>
                                    </p:anim>
                                    <p:anim calcmode="lin" valueType="num">
                                      <p:cBhvr>
                                        <p:cTn id="104" dur="500" fill="hold"/>
                                        <p:tgtEl>
                                          <p:spTgt spid="16"/>
                                        </p:tgtEl>
                                        <p:attrNameLst>
                                          <p:attrName>ppt_y</p:attrName>
                                        </p:attrNameLst>
                                      </p:cBhvr>
                                      <p:tavLst>
                                        <p:tav tm="0">
                                          <p:val>
                                            <p:fltVal val="0.5"/>
                                          </p:val>
                                        </p:tav>
                                        <p:tav tm="100000">
                                          <p:val>
                                            <p:strVal val="#ppt_y"/>
                                          </p:val>
                                        </p:tav>
                                      </p:tavLst>
                                    </p:anim>
                                  </p:childTnLst>
                                </p:cTn>
                              </p:par>
                              <p:par>
                                <p:cTn id="105" presetID="26" presetClass="emph" presetSubtype="0" repeatCount="3000" fill="hold" nodeType="withEffect">
                                  <p:stCondLst>
                                    <p:cond delay="600"/>
                                  </p:stCondLst>
                                  <p:childTnLst>
                                    <p:animEffect transition="out" filter="fade">
                                      <p:cBhvr>
                                        <p:cTn id="106" dur="500" tmFilter="0, 0; .2, .5; .8, .5; 1, 0"/>
                                        <p:tgtEl>
                                          <p:spTgt spid="4"/>
                                        </p:tgtEl>
                                      </p:cBhvr>
                                    </p:animEffect>
                                    <p:animScale>
                                      <p:cBhvr>
                                        <p:cTn id="107" dur="250" autoRev="1" fill="hold"/>
                                        <p:tgtEl>
                                          <p:spTgt spid="4"/>
                                        </p:tgtEl>
                                      </p:cBhvr>
                                      <p:by x="105000" y="105000"/>
                                    </p:animScale>
                                  </p:childTnLst>
                                </p:cTn>
                              </p:par>
                              <p:par>
                                <p:cTn id="108" presetID="26" presetClass="emph" presetSubtype="0" repeatCount="3000" fill="hold" nodeType="withEffect">
                                  <p:stCondLst>
                                    <p:cond delay="710"/>
                                  </p:stCondLst>
                                  <p:childTnLst>
                                    <p:animEffect transition="out" filter="fade">
                                      <p:cBhvr>
                                        <p:cTn id="109" dur="500" tmFilter="0, 0; .2, .5; .8, .5; 1, 0"/>
                                        <p:tgtEl>
                                          <p:spTgt spid="11"/>
                                        </p:tgtEl>
                                      </p:cBhvr>
                                    </p:animEffect>
                                    <p:animScale>
                                      <p:cBhvr>
                                        <p:cTn id="110" dur="250" autoRev="1" fill="hold"/>
                                        <p:tgtEl>
                                          <p:spTgt spid="11"/>
                                        </p:tgtEl>
                                      </p:cBhvr>
                                      <p:by x="105000" y="105000"/>
                                    </p:animScale>
                                  </p:childTnLst>
                                </p:cTn>
                              </p:par>
                              <p:par>
                                <p:cTn id="111" presetID="26" presetClass="emph" presetSubtype="0" repeatCount="3000" fill="hold" nodeType="withEffect">
                                  <p:stCondLst>
                                    <p:cond delay="410"/>
                                  </p:stCondLst>
                                  <p:childTnLst>
                                    <p:animEffect transition="out" filter="fade">
                                      <p:cBhvr>
                                        <p:cTn id="112" dur="500" tmFilter="0, 0; .2, .5; .8, .5; 1, 0"/>
                                        <p:tgtEl>
                                          <p:spTgt spid="13"/>
                                        </p:tgtEl>
                                      </p:cBhvr>
                                    </p:animEffect>
                                    <p:animScale>
                                      <p:cBhvr>
                                        <p:cTn id="113" dur="250" autoRev="1" fill="hold"/>
                                        <p:tgtEl>
                                          <p:spTgt spid="13"/>
                                        </p:tgtEl>
                                      </p:cBhvr>
                                      <p:by x="105000" y="105000"/>
                                    </p:animScale>
                                  </p:childTnLst>
                                </p:cTn>
                              </p:par>
                              <p:par>
                                <p:cTn id="114" presetID="26" presetClass="emph" presetSubtype="0" repeatCount="3000" fill="hold" nodeType="withEffect">
                                  <p:stCondLst>
                                    <p:cond delay="810"/>
                                  </p:stCondLst>
                                  <p:childTnLst>
                                    <p:animEffect transition="out" filter="fade">
                                      <p:cBhvr>
                                        <p:cTn id="115" dur="500" tmFilter="0, 0; .2, .5; .8, .5; 1, 0"/>
                                        <p:tgtEl>
                                          <p:spTgt spid="14"/>
                                        </p:tgtEl>
                                      </p:cBhvr>
                                    </p:animEffect>
                                    <p:animScale>
                                      <p:cBhvr>
                                        <p:cTn id="116" dur="250" autoRev="1" fill="hold"/>
                                        <p:tgtEl>
                                          <p:spTgt spid="14"/>
                                        </p:tgtEl>
                                      </p:cBhvr>
                                      <p:by x="105000" y="105000"/>
                                    </p:animScale>
                                  </p:childTnLst>
                                </p:cTn>
                              </p:par>
                              <p:par>
                                <p:cTn id="117" presetID="22" presetClass="entr" presetSubtype="8"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left)">
                                      <p:cBhvr>
                                        <p:cTn id="119"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3000"/>
                    </a14:imgEffect>
                  </a14:imgLayer>
                </a14:imgProps>
              </a:ext>
              <a:ext uri="{28A0092B-C50C-407E-A947-70E740481C1C}">
                <a14:useLocalDpi xmlns=""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 xmlns:a14="http://schemas.microsoft.com/office/drawing/2010/main">
                    <a14:imgLayer r:embed="rId7">
                      <a14:imgEffect>
                        <a14:colorTemperature colorTemp="4700"/>
                      </a14:imgEffect>
                      <a14:imgEffect>
                        <a14:saturation sat="400000"/>
                      </a14:imgEffect>
                    </a14:imgLayer>
                  </a14:imgProps>
                </a:ext>
                <a:ext uri="{28A0092B-C50C-407E-A947-70E740481C1C}">
                  <a14:useLocalDpi xmlns=""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05</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825764" y="376571"/>
            <a:ext cx="3177275" cy="796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品牌</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630080" y="1004895"/>
            <a:ext cx="3618912"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Brand</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sp>
        <p:nvSpPr>
          <p:cNvPr id="52" name="Rectangle 4"/>
          <p:cNvSpPr txBox="1">
            <a:spLocks noChangeArrowheads="1"/>
          </p:cNvSpPr>
          <p:nvPr/>
        </p:nvSpPr>
        <p:spPr bwMode="auto">
          <a:xfrm>
            <a:off x="622564" y="1600200"/>
            <a:ext cx="7746736" cy="30225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3000"/>
              </a:lnSpc>
            </a:pPr>
            <a:r>
              <a:rPr lang="en-US" altLang="zh-CN" sz="2400" dirty="0" smtClean="0">
                <a:solidFill>
                  <a:srgbClr val="005A9E"/>
                </a:solidFill>
              </a:rPr>
              <a:t>Q</a:t>
            </a:r>
            <a:r>
              <a:rPr lang="zh-CN" altLang="en-US" sz="2400" dirty="0" smtClean="0">
                <a:solidFill>
                  <a:srgbClr val="005A9E"/>
                </a:solidFill>
              </a:rPr>
              <a:t>：社群对外怎么表达自己？</a:t>
            </a:r>
          </a:p>
          <a:p>
            <a:pPr algn="l">
              <a:lnSpc>
                <a:spcPts val="3000"/>
              </a:lnSpc>
            </a:pPr>
            <a:r>
              <a:rPr lang="en-US" altLang="zh-CN" sz="2400" dirty="0" smtClean="0">
                <a:solidFill>
                  <a:srgbClr val="005A9E"/>
                </a:solidFill>
              </a:rPr>
              <a:t>A</a:t>
            </a:r>
            <a:r>
              <a:rPr lang="zh-CN" altLang="en-US" sz="2400" dirty="0" smtClean="0">
                <a:solidFill>
                  <a:srgbClr val="005A9E"/>
                </a:solidFill>
              </a:rPr>
              <a:t>：通过核心内容的分享来对外输出和表达。它包含了围绕社群定位提供的一系列有价值的信息。针对本次课程，</a:t>
            </a:r>
          </a:p>
          <a:p>
            <a:pPr algn="l">
              <a:lnSpc>
                <a:spcPts val="3000"/>
              </a:lnSpc>
            </a:pPr>
            <a:r>
              <a:rPr lang="en-US" altLang="zh-CN" sz="2400" dirty="0" smtClean="0">
                <a:solidFill>
                  <a:srgbClr val="005A9E"/>
                </a:solidFill>
              </a:rPr>
              <a:t>201709XLP-G8</a:t>
            </a:r>
            <a:r>
              <a:rPr lang="zh-CN" altLang="en-US" sz="2400" dirty="0" smtClean="0">
                <a:solidFill>
                  <a:srgbClr val="005A9E"/>
                </a:solidFill>
              </a:rPr>
              <a:t>小组通过对学习手册的修订，向外展示了我们对新学习的逻辑模型、社群画布、合弄制宪章等理论的理解和掌握程度，以及对</a:t>
            </a:r>
            <a:r>
              <a:rPr lang="en-US" altLang="zh-CN" sz="2400" dirty="0" err="1" smtClean="0">
                <a:solidFill>
                  <a:srgbClr val="005A9E"/>
                </a:solidFill>
              </a:rPr>
              <a:t>GitHub</a:t>
            </a:r>
            <a:r>
              <a:rPr lang="zh-CN" altLang="en-US" sz="2400" dirty="0" smtClean="0">
                <a:solidFill>
                  <a:srgbClr val="005A9E"/>
                </a:solidFill>
              </a:rPr>
              <a:t>工具的使用，以及四天课程中对自己，对清华更深入的了解。</a:t>
            </a:r>
          </a:p>
        </p:txBody>
      </p:sp>
    </p:spTree>
    <p:extLst>
      <p:ext uri="{BB962C8B-B14F-4D97-AF65-F5344CB8AC3E}">
        <p14:creationId xmlns="" xmlns:p14="http://schemas.microsoft.com/office/powerpoint/2010/main" val="4129827089"/>
      </p:ext>
    </p:extLst>
  </p:cSld>
  <p:clrMapOvr>
    <a:masterClrMapping/>
  </p:clrMapOvr>
  <mc:AlternateContent xmlns:mc="http://schemas.openxmlformats.org/markup-compatibility/2006">
    <mc:Choice xmlns=""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63" presetClass="path" presetSubtype="0" accel="50000" decel="50000" fill="hold" nodeType="withEffect">
                                  <p:stCondLst>
                                    <p:cond delay="0"/>
                                  </p:stCondLst>
                                  <p:childTnLst>
                                    <p:animMotion origin="layout" path="M 5E-6 -2.71605E-6 L 0.05538 -2.71605E-6 " pathEditMode="relative" rAng="0" ptsTypes="AA">
                                      <p:cBhvr>
                                        <p:cTn id="12" dur="2000" fill="hold"/>
                                        <p:tgtEl>
                                          <p:spTgt spid="2"/>
                                        </p:tgtEl>
                                        <p:attrNameLst>
                                          <p:attrName>ppt_x</p:attrName>
                                          <p:attrName>ppt_y</p:attrName>
                                        </p:attrNameLst>
                                      </p:cBhvr>
                                      <p:rCtr x="2760" y="0"/>
                                    </p:animMotion>
                                  </p:childTnLst>
                                </p:cTn>
                              </p:par>
                            </p:childTnLst>
                          </p:cTn>
                        </p:par>
                        <p:par>
                          <p:cTn id="13" fill="hold">
                            <p:stCondLst>
                              <p:cond delay="2000"/>
                            </p:stCondLst>
                            <p:childTnLst>
                              <p:par>
                                <p:cTn id="14" presetID="49" presetClass="entr" presetSubtype="0" decel="10000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wipe(left)">
                                      <p:cBhvr>
                                        <p:cTn id="22" dur="700"/>
                                        <p:tgtEl>
                                          <p:spTgt spid="1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wipe(left)">
                                      <p:cBhvr>
                                        <p:cTn id="25" dur="700"/>
                                        <p:tgtEl>
                                          <p:spTgt spid="124"/>
                                        </p:tgtEl>
                                      </p:cBhvr>
                                    </p:animEffect>
                                  </p:childTnLst>
                                </p:cTn>
                              </p:par>
                            </p:childTnLst>
                          </p:cTn>
                        </p:par>
                        <p:par>
                          <p:cTn id="26" fill="hold">
                            <p:stCondLst>
                              <p:cond delay="2700"/>
                            </p:stCondLst>
                            <p:childTnLst>
                              <p:par>
                                <p:cTn id="27" presetID="23" presetClass="entr" presetSubtype="52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ppt_x</p:attrName>
                                        </p:attrNameLst>
                                      </p:cBhvr>
                                      <p:tavLst>
                                        <p:tav tm="0">
                                          <p:val>
                                            <p:fltVal val="0.5"/>
                                          </p:val>
                                        </p:tav>
                                        <p:tav tm="100000">
                                          <p:val>
                                            <p:strVal val="#ppt_x"/>
                                          </p:val>
                                        </p:tav>
                                      </p:tavLst>
                                    </p:anim>
                                    <p:anim calcmode="lin" valueType="num">
                                      <p:cBhvr>
                                        <p:cTn id="32" dur="500" fill="hold"/>
                                        <p:tgtEl>
                                          <p:spTgt spid="4"/>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30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 calcmode="lin" valueType="num">
                                      <p:cBhvr>
                                        <p:cTn id="37" dur="500" fill="hold"/>
                                        <p:tgtEl>
                                          <p:spTgt spid="5"/>
                                        </p:tgtEl>
                                        <p:attrNameLst>
                                          <p:attrName>ppt_x</p:attrName>
                                        </p:attrNameLst>
                                      </p:cBhvr>
                                      <p:tavLst>
                                        <p:tav tm="0">
                                          <p:val>
                                            <p:fltVal val="0.5"/>
                                          </p:val>
                                        </p:tav>
                                        <p:tav tm="100000">
                                          <p:val>
                                            <p:strVal val="#ppt_x"/>
                                          </p:val>
                                        </p:tav>
                                      </p:tavLst>
                                    </p:anim>
                                    <p:anim calcmode="lin" valueType="num">
                                      <p:cBhvr>
                                        <p:cTn id="38" dur="5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0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 calcmode="lin" valueType="num">
                                      <p:cBhvr>
                                        <p:cTn id="43" dur="500" fill="hold"/>
                                        <p:tgtEl>
                                          <p:spTgt spid="6"/>
                                        </p:tgtEl>
                                        <p:attrNameLst>
                                          <p:attrName>ppt_x</p:attrName>
                                        </p:attrNameLst>
                                      </p:cBhvr>
                                      <p:tavLst>
                                        <p:tav tm="0">
                                          <p:val>
                                            <p:fltVal val="0.5"/>
                                          </p:val>
                                        </p:tav>
                                        <p:tav tm="100000">
                                          <p:val>
                                            <p:strVal val="#ppt_x"/>
                                          </p:val>
                                        </p:tav>
                                      </p:tavLst>
                                    </p:anim>
                                    <p:anim calcmode="lin" valueType="num">
                                      <p:cBhvr>
                                        <p:cTn id="44" dur="500" fill="hold"/>
                                        <p:tgtEl>
                                          <p:spTgt spid="6"/>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30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 calcmode="lin" valueType="num">
                                      <p:cBhvr>
                                        <p:cTn id="49" dur="500" fill="hold"/>
                                        <p:tgtEl>
                                          <p:spTgt spid="7"/>
                                        </p:tgtEl>
                                        <p:attrNameLst>
                                          <p:attrName>ppt_x</p:attrName>
                                        </p:attrNameLst>
                                      </p:cBhvr>
                                      <p:tavLst>
                                        <p:tav tm="0">
                                          <p:val>
                                            <p:fltVal val="0.5"/>
                                          </p:val>
                                        </p:tav>
                                        <p:tav tm="100000">
                                          <p:val>
                                            <p:strVal val="#ppt_x"/>
                                          </p:val>
                                        </p:tav>
                                      </p:tavLst>
                                    </p:anim>
                                    <p:anim calcmode="lin" valueType="num">
                                      <p:cBhvr>
                                        <p:cTn id="50" dur="500" fill="hold"/>
                                        <p:tgtEl>
                                          <p:spTgt spid="7"/>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 calcmode="lin" valueType="num">
                                      <p:cBhvr>
                                        <p:cTn id="55" dur="500" fill="hold"/>
                                        <p:tgtEl>
                                          <p:spTgt spid="8"/>
                                        </p:tgtEl>
                                        <p:attrNameLst>
                                          <p:attrName>ppt_x</p:attrName>
                                        </p:attrNameLst>
                                      </p:cBhvr>
                                      <p:tavLst>
                                        <p:tav tm="0">
                                          <p:val>
                                            <p:fltVal val="0.5"/>
                                          </p:val>
                                        </p:tav>
                                        <p:tav tm="100000">
                                          <p:val>
                                            <p:strVal val="#ppt_x"/>
                                          </p:val>
                                        </p:tav>
                                      </p:tavLst>
                                    </p:anim>
                                    <p:anim calcmode="lin" valueType="num">
                                      <p:cBhvr>
                                        <p:cTn id="56" dur="500" fill="hold"/>
                                        <p:tgtEl>
                                          <p:spTgt spid="8"/>
                                        </p:tgtEl>
                                        <p:attrNameLst>
                                          <p:attrName>ppt_y</p:attrName>
                                        </p:attrNameLst>
                                      </p:cBhvr>
                                      <p:tavLst>
                                        <p:tav tm="0">
                                          <p:val>
                                            <p:fltVal val="0.5"/>
                                          </p:val>
                                        </p:tav>
                                        <p:tav tm="100000">
                                          <p:val>
                                            <p:strVal val="#ppt_y"/>
                                          </p:val>
                                        </p:tav>
                                      </p:tavLst>
                                    </p:anim>
                                  </p:childTnLst>
                                </p:cTn>
                              </p:par>
                              <p:par>
                                <p:cTn id="57" presetID="23" presetClass="entr" presetSubtype="528" fill="hold" nodeType="withEffect">
                                  <p:stCondLst>
                                    <p:cond delay="60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anim calcmode="lin" valueType="num">
                                      <p:cBhvr>
                                        <p:cTn id="61" dur="500" fill="hold"/>
                                        <p:tgtEl>
                                          <p:spTgt spid="9"/>
                                        </p:tgtEl>
                                        <p:attrNameLst>
                                          <p:attrName>ppt_x</p:attrName>
                                        </p:attrNameLst>
                                      </p:cBhvr>
                                      <p:tavLst>
                                        <p:tav tm="0">
                                          <p:val>
                                            <p:fltVal val="0.5"/>
                                          </p:val>
                                        </p:tav>
                                        <p:tav tm="100000">
                                          <p:val>
                                            <p:strVal val="#ppt_x"/>
                                          </p:val>
                                        </p:tav>
                                      </p:tavLst>
                                    </p:anim>
                                    <p:anim calcmode="lin" valueType="num">
                                      <p:cBhvr>
                                        <p:cTn id="62" dur="500" fill="hold"/>
                                        <p:tgtEl>
                                          <p:spTgt spid="9"/>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10"/>
                                        </p:tgtEl>
                                        <p:attrNameLst>
                                          <p:attrName>style.visibility</p:attrName>
                                        </p:attrNameLst>
                                      </p:cBhvr>
                                      <p:to>
                                        <p:strVal val="visible"/>
                                      </p:to>
                                    </p:set>
                                    <p:anim calcmode="lin" valueType="num">
                                      <p:cBhvr>
                                        <p:cTn id="65" dur="500" fill="hold"/>
                                        <p:tgtEl>
                                          <p:spTgt spid="10"/>
                                        </p:tgtEl>
                                        <p:attrNameLst>
                                          <p:attrName>ppt_w</p:attrName>
                                        </p:attrNameLst>
                                      </p:cBhvr>
                                      <p:tavLst>
                                        <p:tav tm="0">
                                          <p:val>
                                            <p:fltVal val="0"/>
                                          </p:val>
                                        </p:tav>
                                        <p:tav tm="100000">
                                          <p:val>
                                            <p:strVal val="#ppt_w"/>
                                          </p:val>
                                        </p:tav>
                                      </p:tavLst>
                                    </p:anim>
                                    <p:anim calcmode="lin" valueType="num">
                                      <p:cBhvr>
                                        <p:cTn id="66" dur="500" fill="hold"/>
                                        <p:tgtEl>
                                          <p:spTgt spid="10"/>
                                        </p:tgtEl>
                                        <p:attrNameLst>
                                          <p:attrName>ppt_h</p:attrName>
                                        </p:attrNameLst>
                                      </p:cBhvr>
                                      <p:tavLst>
                                        <p:tav tm="0">
                                          <p:val>
                                            <p:fltVal val="0"/>
                                          </p:val>
                                        </p:tav>
                                        <p:tav tm="100000">
                                          <p:val>
                                            <p:strVal val="#ppt_h"/>
                                          </p:val>
                                        </p:tav>
                                      </p:tavLst>
                                    </p:anim>
                                    <p:anim calcmode="lin" valueType="num">
                                      <p:cBhvr>
                                        <p:cTn id="67" dur="500" fill="hold"/>
                                        <p:tgtEl>
                                          <p:spTgt spid="10"/>
                                        </p:tgtEl>
                                        <p:attrNameLst>
                                          <p:attrName>ppt_x</p:attrName>
                                        </p:attrNameLst>
                                      </p:cBhvr>
                                      <p:tavLst>
                                        <p:tav tm="0">
                                          <p:val>
                                            <p:fltVal val="0.5"/>
                                          </p:val>
                                        </p:tav>
                                        <p:tav tm="100000">
                                          <p:val>
                                            <p:strVal val="#ppt_x"/>
                                          </p:val>
                                        </p:tav>
                                      </p:tavLst>
                                    </p:anim>
                                    <p:anim calcmode="lin" valueType="num">
                                      <p:cBhvr>
                                        <p:cTn id="68" dur="500" fill="hold"/>
                                        <p:tgtEl>
                                          <p:spTgt spid="10"/>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30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 calcmode="lin" valueType="num">
                                      <p:cBhvr>
                                        <p:cTn id="73" dur="500" fill="hold"/>
                                        <p:tgtEl>
                                          <p:spTgt spid="11"/>
                                        </p:tgtEl>
                                        <p:attrNameLst>
                                          <p:attrName>ppt_x</p:attrName>
                                        </p:attrNameLst>
                                      </p:cBhvr>
                                      <p:tavLst>
                                        <p:tav tm="0">
                                          <p:val>
                                            <p:fltVal val="0.5"/>
                                          </p:val>
                                        </p:tav>
                                        <p:tav tm="100000">
                                          <p:val>
                                            <p:strVal val="#ppt_x"/>
                                          </p:val>
                                        </p:tav>
                                      </p:tavLst>
                                    </p:anim>
                                    <p:anim calcmode="lin" valueType="num">
                                      <p:cBhvr>
                                        <p:cTn id="74" dur="500" fill="hold"/>
                                        <p:tgtEl>
                                          <p:spTgt spid="11"/>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60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 calcmode="lin" valueType="num">
                                      <p:cBhvr>
                                        <p:cTn id="79" dur="500" fill="hold"/>
                                        <p:tgtEl>
                                          <p:spTgt spid="12"/>
                                        </p:tgtEl>
                                        <p:attrNameLst>
                                          <p:attrName>ppt_x</p:attrName>
                                        </p:attrNameLst>
                                      </p:cBhvr>
                                      <p:tavLst>
                                        <p:tav tm="0">
                                          <p:val>
                                            <p:fltVal val="0.5"/>
                                          </p:val>
                                        </p:tav>
                                        <p:tav tm="100000">
                                          <p:val>
                                            <p:strVal val="#ppt_x"/>
                                          </p:val>
                                        </p:tav>
                                      </p:tavLst>
                                    </p:anim>
                                    <p:anim calcmode="lin" valueType="num">
                                      <p:cBhvr>
                                        <p:cTn id="80" dur="500" fill="hold"/>
                                        <p:tgtEl>
                                          <p:spTgt spid="12"/>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600"/>
                                  </p:stCondLst>
                                  <p:childTnLst>
                                    <p:set>
                                      <p:cBhvr>
                                        <p:cTn id="82" dur="1" fill="hold">
                                          <p:stCondLst>
                                            <p:cond delay="0"/>
                                          </p:stCondLst>
                                        </p:cTn>
                                        <p:tgtEl>
                                          <p:spTgt spid="13"/>
                                        </p:tgtEl>
                                        <p:attrNameLst>
                                          <p:attrName>style.visibility</p:attrName>
                                        </p:attrNameLst>
                                      </p:cBhvr>
                                      <p:to>
                                        <p:strVal val="visible"/>
                                      </p:to>
                                    </p:set>
                                    <p:anim calcmode="lin" valueType="num">
                                      <p:cBhvr>
                                        <p:cTn id="83" dur="500" fill="hold"/>
                                        <p:tgtEl>
                                          <p:spTgt spid="13"/>
                                        </p:tgtEl>
                                        <p:attrNameLst>
                                          <p:attrName>ppt_w</p:attrName>
                                        </p:attrNameLst>
                                      </p:cBhvr>
                                      <p:tavLst>
                                        <p:tav tm="0">
                                          <p:val>
                                            <p:fltVal val="0"/>
                                          </p:val>
                                        </p:tav>
                                        <p:tav tm="100000">
                                          <p:val>
                                            <p:strVal val="#ppt_w"/>
                                          </p:val>
                                        </p:tav>
                                      </p:tavLst>
                                    </p:anim>
                                    <p:anim calcmode="lin" valueType="num">
                                      <p:cBhvr>
                                        <p:cTn id="84" dur="500" fill="hold"/>
                                        <p:tgtEl>
                                          <p:spTgt spid="13"/>
                                        </p:tgtEl>
                                        <p:attrNameLst>
                                          <p:attrName>ppt_h</p:attrName>
                                        </p:attrNameLst>
                                      </p:cBhvr>
                                      <p:tavLst>
                                        <p:tav tm="0">
                                          <p:val>
                                            <p:fltVal val="0"/>
                                          </p:val>
                                        </p:tav>
                                        <p:tav tm="100000">
                                          <p:val>
                                            <p:strVal val="#ppt_h"/>
                                          </p:val>
                                        </p:tav>
                                      </p:tavLst>
                                    </p:anim>
                                    <p:anim calcmode="lin" valueType="num">
                                      <p:cBhvr>
                                        <p:cTn id="85" dur="500" fill="hold"/>
                                        <p:tgtEl>
                                          <p:spTgt spid="13"/>
                                        </p:tgtEl>
                                        <p:attrNameLst>
                                          <p:attrName>ppt_x</p:attrName>
                                        </p:attrNameLst>
                                      </p:cBhvr>
                                      <p:tavLst>
                                        <p:tav tm="0">
                                          <p:val>
                                            <p:fltVal val="0.5"/>
                                          </p:val>
                                        </p:tav>
                                        <p:tav tm="100000">
                                          <p:val>
                                            <p:strVal val="#ppt_x"/>
                                          </p:val>
                                        </p:tav>
                                      </p:tavLst>
                                    </p:anim>
                                    <p:anim calcmode="lin" valueType="num">
                                      <p:cBhvr>
                                        <p:cTn id="86" dur="500" fill="hold"/>
                                        <p:tgtEl>
                                          <p:spTgt spid="13"/>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300"/>
                                  </p:stCondLst>
                                  <p:childTnLst>
                                    <p:set>
                                      <p:cBhvr>
                                        <p:cTn id="88" dur="1" fill="hold">
                                          <p:stCondLst>
                                            <p:cond delay="0"/>
                                          </p:stCondLst>
                                        </p:cTn>
                                        <p:tgtEl>
                                          <p:spTgt spid="14"/>
                                        </p:tgtEl>
                                        <p:attrNameLst>
                                          <p:attrName>style.visibility</p:attrName>
                                        </p:attrNameLst>
                                      </p:cBhvr>
                                      <p:to>
                                        <p:strVal val="visible"/>
                                      </p:to>
                                    </p:set>
                                    <p:anim calcmode="lin" valueType="num">
                                      <p:cBhvr>
                                        <p:cTn id="89" dur="500" fill="hold"/>
                                        <p:tgtEl>
                                          <p:spTgt spid="14"/>
                                        </p:tgtEl>
                                        <p:attrNameLst>
                                          <p:attrName>ppt_w</p:attrName>
                                        </p:attrNameLst>
                                      </p:cBhvr>
                                      <p:tavLst>
                                        <p:tav tm="0">
                                          <p:val>
                                            <p:fltVal val="0"/>
                                          </p:val>
                                        </p:tav>
                                        <p:tav tm="100000">
                                          <p:val>
                                            <p:strVal val="#ppt_w"/>
                                          </p:val>
                                        </p:tav>
                                      </p:tavLst>
                                    </p:anim>
                                    <p:anim calcmode="lin" valueType="num">
                                      <p:cBhvr>
                                        <p:cTn id="90" dur="500" fill="hold"/>
                                        <p:tgtEl>
                                          <p:spTgt spid="14"/>
                                        </p:tgtEl>
                                        <p:attrNameLst>
                                          <p:attrName>ppt_h</p:attrName>
                                        </p:attrNameLst>
                                      </p:cBhvr>
                                      <p:tavLst>
                                        <p:tav tm="0">
                                          <p:val>
                                            <p:fltVal val="0"/>
                                          </p:val>
                                        </p:tav>
                                        <p:tav tm="100000">
                                          <p:val>
                                            <p:strVal val="#ppt_h"/>
                                          </p:val>
                                        </p:tav>
                                      </p:tavLst>
                                    </p:anim>
                                    <p:anim calcmode="lin" valueType="num">
                                      <p:cBhvr>
                                        <p:cTn id="91" dur="500" fill="hold"/>
                                        <p:tgtEl>
                                          <p:spTgt spid="14"/>
                                        </p:tgtEl>
                                        <p:attrNameLst>
                                          <p:attrName>ppt_x</p:attrName>
                                        </p:attrNameLst>
                                      </p:cBhvr>
                                      <p:tavLst>
                                        <p:tav tm="0">
                                          <p:val>
                                            <p:fltVal val="0.5"/>
                                          </p:val>
                                        </p:tav>
                                        <p:tav tm="100000">
                                          <p:val>
                                            <p:strVal val="#ppt_x"/>
                                          </p:val>
                                        </p:tav>
                                      </p:tavLst>
                                    </p:anim>
                                    <p:anim calcmode="lin" valueType="num">
                                      <p:cBhvr>
                                        <p:cTn id="92" dur="500" fill="hold"/>
                                        <p:tgtEl>
                                          <p:spTgt spid="14"/>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600"/>
                                  </p:stCondLst>
                                  <p:childTnLst>
                                    <p:set>
                                      <p:cBhvr>
                                        <p:cTn id="94" dur="1" fill="hold">
                                          <p:stCondLst>
                                            <p:cond delay="0"/>
                                          </p:stCondLst>
                                        </p:cTn>
                                        <p:tgtEl>
                                          <p:spTgt spid="15"/>
                                        </p:tgtEl>
                                        <p:attrNameLst>
                                          <p:attrName>style.visibility</p:attrName>
                                        </p:attrNameLst>
                                      </p:cBhvr>
                                      <p:to>
                                        <p:strVal val="visible"/>
                                      </p:to>
                                    </p:set>
                                    <p:anim calcmode="lin" valueType="num">
                                      <p:cBhvr>
                                        <p:cTn id="95" dur="500" fill="hold"/>
                                        <p:tgtEl>
                                          <p:spTgt spid="15"/>
                                        </p:tgtEl>
                                        <p:attrNameLst>
                                          <p:attrName>ppt_w</p:attrName>
                                        </p:attrNameLst>
                                      </p:cBhvr>
                                      <p:tavLst>
                                        <p:tav tm="0">
                                          <p:val>
                                            <p:fltVal val="0"/>
                                          </p:val>
                                        </p:tav>
                                        <p:tav tm="100000">
                                          <p:val>
                                            <p:strVal val="#ppt_w"/>
                                          </p:val>
                                        </p:tav>
                                      </p:tavLst>
                                    </p:anim>
                                    <p:anim calcmode="lin" valueType="num">
                                      <p:cBhvr>
                                        <p:cTn id="96" dur="500" fill="hold"/>
                                        <p:tgtEl>
                                          <p:spTgt spid="15"/>
                                        </p:tgtEl>
                                        <p:attrNameLst>
                                          <p:attrName>ppt_h</p:attrName>
                                        </p:attrNameLst>
                                      </p:cBhvr>
                                      <p:tavLst>
                                        <p:tav tm="0">
                                          <p:val>
                                            <p:fltVal val="0"/>
                                          </p:val>
                                        </p:tav>
                                        <p:tav tm="100000">
                                          <p:val>
                                            <p:strVal val="#ppt_h"/>
                                          </p:val>
                                        </p:tav>
                                      </p:tavLst>
                                    </p:anim>
                                    <p:anim calcmode="lin" valueType="num">
                                      <p:cBhvr>
                                        <p:cTn id="97" dur="500" fill="hold"/>
                                        <p:tgtEl>
                                          <p:spTgt spid="15"/>
                                        </p:tgtEl>
                                        <p:attrNameLst>
                                          <p:attrName>ppt_x</p:attrName>
                                        </p:attrNameLst>
                                      </p:cBhvr>
                                      <p:tavLst>
                                        <p:tav tm="0">
                                          <p:val>
                                            <p:fltVal val="0.5"/>
                                          </p:val>
                                        </p:tav>
                                        <p:tav tm="100000">
                                          <p:val>
                                            <p:strVal val="#ppt_x"/>
                                          </p:val>
                                        </p:tav>
                                      </p:tavLst>
                                    </p:anim>
                                    <p:anim calcmode="lin" valueType="num">
                                      <p:cBhvr>
                                        <p:cTn id="98" dur="500" fill="hold"/>
                                        <p:tgtEl>
                                          <p:spTgt spid="15"/>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60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500" fill="hold"/>
                                        <p:tgtEl>
                                          <p:spTgt spid="16"/>
                                        </p:tgtEl>
                                        <p:attrNameLst>
                                          <p:attrName>ppt_w</p:attrName>
                                        </p:attrNameLst>
                                      </p:cBhvr>
                                      <p:tavLst>
                                        <p:tav tm="0">
                                          <p:val>
                                            <p:fltVal val="0"/>
                                          </p:val>
                                        </p:tav>
                                        <p:tav tm="100000">
                                          <p:val>
                                            <p:strVal val="#ppt_w"/>
                                          </p:val>
                                        </p:tav>
                                      </p:tavLst>
                                    </p:anim>
                                    <p:anim calcmode="lin" valueType="num">
                                      <p:cBhvr>
                                        <p:cTn id="102" dur="500" fill="hold"/>
                                        <p:tgtEl>
                                          <p:spTgt spid="16"/>
                                        </p:tgtEl>
                                        <p:attrNameLst>
                                          <p:attrName>ppt_h</p:attrName>
                                        </p:attrNameLst>
                                      </p:cBhvr>
                                      <p:tavLst>
                                        <p:tav tm="0">
                                          <p:val>
                                            <p:fltVal val="0"/>
                                          </p:val>
                                        </p:tav>
                                        <p:tav tm="100000">
                                          <p:val>
                                            <p:strVal val="#ppt_h"/>
                                          </p:val>
                                        </p:tav>
                                      </p:tavLst>
                                    </p:anim>
                                    <p:anim calcmode="lin" valueType="num">
                                      <p:cBhvr>
                                        <p:cTn id="103" dur="500" fill="hold"/>
                                        <p:tgtEl>
                                          <p:spTgt spid="16"/>
                                        </p:tgtEl>
                                        <p:attrNameLst>
                                          <p:attrName>ppt_x</p:attrName>
                                        </p:attrNameLst>
                                      </p:cBhvr>
                                      <p:tavLst>
                                        <p:tav tm="0">
                                          <p:val>
                                            <p:fltVal val="0.5"/>
                                          </p:val>
                                        </p:tav>
                                        <p:tav tm="100000">
                                          <p:val>
                                            <p:strVal val="#ppt_x"/>
                                          </p:val>
                                        </p:tav>
                                      </p:tavLst>
                                    </p:anim>
                                    <p:anim calcmode="lin" valueType="num">
                                      <p:cBhvr>
                                        <p:cTn id="104" dur="500" fill="hold"/>
                                        <p:tgtEl>
                                          <p:spTgt spid="16"/>
                                        </p:tgtEl>
                                        <p:attrNameLst>
                                          <p:attrName>ppt_y</p:attrName>
                                        </p:attrNameLst>
                                      </p:cBhvr>
                                      <p:tavLst>
                                        <p:tav tm="0">
                                          <p:val>
                                            <p:fltVal val="0.5"/>
                                          </p:val>
                                        </p:tav>
                                        <p:tav tm="100000">
                                          <p:val>
                                            <p:strVal val="#ppt_y"/>
                                          </p:val>
                                        </p:tav>
                                      </p:tavLst>
                                    </p:anim>
                                  </p:childTnLst>
                                </p:cTn>
                              </p:par>
                              <p:par>
                                <p:cTn id="105" presetID="26" presetClass="emph" presetSubtype="0" repeatCount="3000" fill="hold" nodeType="withEffect">
                                  <p:stCondLst>
                                    <p:cond delay="600"/>
                                  </p:stCondLst>
                                  <p:childTnLst>
                                    <p:animEffect transition="out" filter="fade">
                                      <p:cBhvr>
                                        <p:cTn id="106" dur="500" tmFilter="0, 0; .2, .5; .8, .5; 1, 0"/>
                                        <p:tgtEl>
                                          <p:spTgt spid="4"/>
                                        </p:tgtEl>
                                      </p:cBhvr>
                                    </p:animEffect>
                                    <p:animScale>
                                      <p:cBhvr>
                                        <p:cTn id="107" dur="250" autoRev="1" fill="hold"/>
                                        <p:tgtEl>
                                          <p:spTgt spid="4"/>
                                        </p:tgtEl>
                                      </p:cBhvr>
                                      <p:by x="105000" y="105000"/>
                                    </p:animScale>
                                  </p:childTnLst>
                                </p:cTn>
                              </p:par>
                              <p:par>
                                <p:cTn id="108" presetID="26" presetClass="emph" presetSubtype="0" repeatCount="3000" fill="hold" nodeType="withEffect">
                                  <p:stCondLst>
                                    <p:cond delay="710"/>
                                  </p:stCondLst>
                                  <p:childTnLst>
                                    <p:animEffect transition="out" filter="fade">
                                      <p:cBhvr>
                                        <p:cTn id="109" dur="500" tmFilter="0, 0; .2, .5; .8, .5; 1, 0"/>
                                        <p:tgtEl>
                                          <p:spTgt spid="11"/>
                                        </p:tgtEl>
                                      </p:cBhvr>
                                    </p:animEffect>
                                    <p:animScale>
                                      <p:cBhvr>
                                        <p:cTn id="110" dur="250" autoRev="1" fill="hold"/>
                                        <p:tgtEl>
                                          <p:spTgt spid="11"/>
                                        </p:tgtEl>
                                      </p:cBhvr>
                                      <p:by x="105000" y="105000"/>
                                    </p:animScale>
                                  </p:childTnLst>
                                </p:cTn>
                              </p:par>
                              <p:par>
                                <p:cTn id="111" presetID="26" presetClass="emph" presetSubtype="0" repeatCount="3000" fill="hold" nodeType="withEffect">
                                  <p:stCondLst>
                                    <p:cond delay="410"/>
                                  </p:stCondLst>
                                  <p:childTnLst>
                                    <p:animEffect transition="out" filter="fade">
                                      <p:cBhvr>
                                        <p:cTn id="112" dur="500" tmFilter="0, 0; .2, .5; .8, .5; 1, 0"/>
                                        <p:tgtEl>
                                          <p:spTgt spid="13"/>
                                        </p:tgtEl>
                                      </p:cBhvr>
                                    </p:animEffect>
                                    <p:animScale>
                                      <p:cBhvr>
                                        <p:cTn id="113" dur="250" autoRev="1" fill="hold"/>
                                        <p:tgtEl>
                                          <p:spTgt spid="13"/>
                                        </p:tgtEl>
                                      </p:cBhvr>
                                      <p:by x="105000" y="105000"/>
                                    </p:animScale>
                                  </p:childTnLst>
                                </p:cTn>
                              </p:par>
                              <p:par>
                                <p:cTn id="114" presetID="26" presetClass="emph" presetSubtype="0" repeatCount="3000" fill="hold" nodeType="withEffect">
                                  <p:stCondLst>
                                    <p:cond delay="810"/>
                                  </p:stCondLst>
                                  <p:childTnLst>
                                    <p:animEffect transition="out" filter="fade">
                                      <p:cBhvr>
                                        <p:cTn id="115" dur="500" tmFilter="0, 0; .2, .5; .8, .5; 1, 0"/>
                                        <p:tgtEl>
                                          <p:spTgt spid="14"/>
                                        </p:tgtEl>
                                      </p:cBhvr>
                                    </p:animEffect>
                                    <p:animScale>
                                      <p:cBhvr>
                                        <p:cTn id="116" dur="250" autoRev="1" fill="hold"/>
                                        <p:tgtEl>
                                          <p:spTgt spid="14"/>
                                        </p:tgtEl>
                                      </p:cBhvr>
                                      <p:by x="105000" y="105000"/>
                                    </p:animScale>
                                  </p:childTnLst>
                                </p:cTn>
                              </p:par>
                              <p:par>
                                <p:cTn id="117" presetID="22" presetClass="entr" presetSubtype="8"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left)">
                                      <p:cBhvr>
                                        <p:cTn id="119"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94" name="TextBox 93"/>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新宋体" panose="02010609030101010101" charset="-122"/>
                <a:ea typeface="新宋体" panose="02010609030101010101" charset="-122"/>
              </a:rPr>
              <a:t>社群画布</a:t>
            </a:r>
            <a:endParaRPr lang="zh-CN" altLang="en-US" b="1" dirty="0">
              <a:solidFill>
                <a:schemeClr val="bg1"/>
              </a:solidFill>
              <a:latin typeface="新宋体" panose="02010609030101010101" charset="-122"/>
              <a:ea typeface="新宋体" panose="02010609030101010101" charset="-122"/>
            </a:endParaRPr>
          </a:p>
        </p:txBody>
      </p:sp>
      <p:sp>
        <p:nvSpPr>
          <p:cNvPr id="95" name="任意多边形 94"/>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97" name="流程图: 摘录 96"/>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92" name="Picture 5"/>
          <p:cNvPicPr>
            <a:picLocks noChangeAspect="1" noChangeArrowheads="1"/>
          </p:cNvPicPr>
          <p:nvPr/>
        </p:nvPicPr>
        <p:blipFill>
          <a:blip r:embed="rId4" cstate="print"/>
          <a:stretch>
            <a:fillRect/>
          </a:stretch>
        </p:blipFill>
        <p:spPr bwMode="auto">
          <a:xfrm>
            <a:off x="1211243" y="1329119"/>
            <a:ext cx="2031202" cy="1523402"/>
          </a:xfrm>
          <a:prstGeom prst="rect">
            <a:avLst/>
          </a:prstGeom>
          <a:solidFill>
            <a:srgbClr val="FFFFFF">
              <a:shade val="85000"/>
            </a:srgbClr>
          </a:solidFill>
          <a:ln w="793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93" name="Picture 6"/>
          <p:cNvPicPr>
            <a:picLocks noChangeAspect="1" noChangeArrowheads="1"/>
          </p:cNvPicPr>
          <p:nvPr/>
        </p:nvPicPr>
        <p:blipFill>
          <a:blip r:embed="rId5" cstate="print"/>
          <a:stretch>
            <a:fillRect/>
          </a:stretch>
        </p:blipFill>
        <p:spPr bwMode="auto">
          <a:xfrm>
            <a:off x="2437858" y="3018227"/>
            <a:ext cx="2025732" cy="1519299"/>
          </a:xfrm>
          <a:prstGeom prst="rect">
            <a:avLst/>
          </a:prstGeom>
          <a:solidFill>
            <a:srgbClr val="FFFFFF">
              <a:shade val="85000"/>
            </a:srgbClr>
          </a:solidFill>
          <a:ln w="793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98" name="Picture 9"/>
          <p:cNvPicPr>
            <a:picLocks noChangeAspect="1" noChangeArrowheads="1"/>
          </p:cNvPicPr>
          <p:nvPr/>
        </p:nvPicPr>
        <p:blipFill>
          <a:blip r:embed="rId6"/>
          <a:stretch>
            <a:fillRect/>
          </a:stretch>
        </p:blipFill>
        <p:spPr bwMode="auto">
          <a:xfrm>
            <a:off x="4319483" y="1734344"/>
            <a:ext cx="2648219" cy="1870305"/>
          </a:xfrm>
          <a:prstGeom prst="rect">
            <a:avLst/>
          </a:prstGeom>
          <a:solidFill>
            <a:srgbClr val="FFFFFF">
              <a:shade val="85000"/>
            </a:srgbClr>
          </a:solidFill>
          <a:ln w="793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99" name="Picture 7"/>
          <p:cNvPicPr>
            <a:picLocks noChangeAspect="1" noChangeArrowheads="1"/>
          </p:cNvPicPr>
          <p:nvPr/>
        </p:nvPicPr>
        <p:blipFill>
          <a:blip r:embed="rId7" cstate="print"/>
          <a:stretch>
            <a:fillRect/>
          </a:stretch>
        </p:blipFill>
        <p:spPr bwMode="auto">
          <a:xfrm>
            <a:off x="6934994" y="2896380"/>
            <a:ext cx="1442525" cy="1081893"/>
          </a:xfrm>
          <a:prstGeom prst="rect">
            <a:avLst/>
          </a:prstGeom>
          <a:solidFill>
            <a:srgbClr val="FFFFFF">
              <a:shade val="85000"/>
            </a:srgbClr>
          </a:solidFill>
          <a:ln w="793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11" name="Rectangle 4"/>
          <p:cNvSpPr txBox="1">
            <a:spLocks noChangeArrowheads="1"/>
          </p:cNvSpPr>
          <p:nvPr/>
        </p:nvSpPr>
        <p:spPr bwMode="auto">
          <a:xfrm>
            <a:off x="3403864" y="719471"/>
            <a:ext cx="3177275" cy="796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隶书" pitchFamily="49" charset="-122"/>
                <a:ea typeface="隶书" pitchFamily="49" charset="-122"/>
              </a:rPr>
              <a:t>体  验</a:t>
            </a:r>
            <a:endParaRPr lang="zh-CN" altLang="en-US" sz="3600" kern="0" dirty="0">
              <a:solidFill>
                <a:srgbClr val="005A9E"/>
              </a:solidFill>
              <a:latin typeface="隶书" pitchFamily="49" charset="-122"/>
              <a:ea typeface="隶书" pitchFamily="49" charset="-122"/>
            </a:endParaRPr>
          </a:p>
        </p:txBody>
      </p:sp>
      <p:pic>
        <p:nvPicPr>
          <p:cNvPr id="12" name="Picture 1"/>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custDataLst>
      <p:tags r:id="rId1"/>
    </p:custDataLst>
    <p:extLst>
      <p:ext uri="{BB962C8B-B14F-4D97-AF65-F5344CB8AC3E}">
        <p14:creationId xmlns="" xmlns:p14="http://schemas.microsoft.com/office/powerpoint/2010/main" val="2028839106"/>
      </p:ext>
    </p:extLst>
  </p:cSld>
  <p:clrMapOvr>
    <a:masterClrMapping/>
  </p:clrMapOvr>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0-#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7"/>
                                        </p:tgtEl>
                                        <p:attrNameLst>
                                          <p:attrName>style.visibility</p:attrName>
                                        </p:attrNameLst>
                                      </p:cBhvr>
                                      <p:to>
                                        <p:strVal val="visible"/>
                                      </p:to>
                                    </p:set>
                                    <p:anim calcmode="lin" valueType="num">
                                      <p:cBhvr additive="base">
                                        <p:cTn id="13" dur="500" fill="hold"/>
                                        <p:tgtEl>
                                          <p:spTgt spid="97"/>
                                        </p:tgtEl>
                                        <p:attrNameLst>
                                          <p:attrName>ppt_x</p:attrName>
                                        </p:attrNameLst>
                                      </p:cBhvr>
                                      <p:tavLst>
                                        <p:tav tm="0">
                                          <p:val>
                                            <p:strVal val="0-#ppt_w/2"/>
                                          </p:val>
                                        </p:tav>
                                        <p:tav tm="100000">
                                          <p:val>
                                            <p:strVal val="#ppt_x"/>
                                          </p:val>
                                        </p:tav>
                                      </p:tavLst>
                                    </p:anim>
                                    <p:anim calcmode="lin" valueType="num">
                                      <p:cBhvr additive="base">
                                        <p:cTn id="14" dur="500" fill="hold"/>
                                        <p:tgtEl>
                                          <p:spTgt spid="9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94"/>
                                        </p:tgtEl>
                                        <p:attrNameLst>
                                          <p:attrName>style.visibility</p:attrName>
                                        </p:attrNameLst>
                                      </p:cBhvr>
                                      <p:to>
                                        <p:strVal val="visible"/>
                                      </p:to>
                                    </p:set>
                                    <p:anim calcmode="lin" valueType="num">
                                      <p:cBhvr>
                                        <p:cTn id="19" dur="500" fill="hold"/>
                                        <p:tgtEl>
                                          <p:spTgt spid="9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94"/>
                                        </p:tgtEl>
                                        <p:attrNameLst>
                                          <p:attrName>ppt_y</p:attrName>
                                        </p:attrNameLst>
                                      </p:cBhvr>
                                      <p:tavLst>
                                        <p:tav tm="0">
                                          <p:val>
                                            <p:strVal val="#ppt_y"/>
                                          </p:val>
                                        </p:tav>
                                        <p:tav tm="100000">
                                          <p:val>
                                            <p:strVal val="#ppt_y"/>
                                          </p:val>
                                        </p:tav>
                                      </p:tavLst>
                                    </p:anim>
                                    <p:anim calcmode="lin" valueType="num">
                                      <p:cBhvr>
                                        <p:cTn id="21" dur="500" fill="hold"/>
                                        <p:tgtEl>
                                          <p:spTgt spid="9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9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94"/>
                                        </p:tgtEl>
                                      </p:cBhvr>
                                    </p:animEffect>
                                  </p:childTnLst>
                                </p:cTn>
                              </p:par>
                            </p:childTnLst>
                          </p:cTn>
                        </p:par>
                        <p:par>
                          <p:cTn id="24" fill="hold">
                            <p:stCondLst>
                              <p:cond delay="650"/>
                            </p:stCondLst>
                            <p:childTnLst>
                              <p:par>
                                <p:cTn id="25" presetID="10" presetClass="entr" presetSubtype="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2000"/>
                                        <p:tgtEl>
                                          <p:spTgt spid="31"/>
                                        </p:tgtEl>
                                      </p:cBhvr>
                                    </p:animEffect>
                                  </p:childTnLst>
                                </p:cTn>
                              </p:par>
                            </p:childTnLst>
                          </p:cTn>
                        </p:par>
                        <p:par>
                          <p:cTn id="28" fill="hold">
                            <p:stCondLst>
                              <p:cond delay="2650"/>
                            </p:stCondLst>
                            <p:childTnLst>
                              <p:par>
                                <p:cTn id="29" presetID="2" presetClass="entr" presetSubtype="1" fill="hold" nodeType="afterEffect">
                                  <p:stCondLst>
                                    <p:cond delay="0"/>
                                  </p:stCondLst>
                                  <p:childTnLst>
                                    <p:set>
                                      <p:cBhvr>
                                        <p:cTn id="30" dur="1" fill="hold">
                                          <p:stCondLst>
                                            <p:cond delay="0"/>
                                          </p:stCondLst>
                                        </p:cTn>
                                        <p:tgtEl>
                                          <p:spTgt spid="93"/>
                                        </p:tgtEl>
                                        <p:attrNameLst>
                                          <p:attrName>style.visibility</p:attrName>
                                        </p:attrNameLst>
                                      </p:cBhvr>
                                      <p:to>
                                        <p:strVal val="visible"/>
                                      </p:to>
                                    </p:set>
                                    <p:anim calcmode="lin" valueType="num">
                                      <p:cBhvr additive="base">
                                        <p:cTn id="31" dur="1000" fill="hold"/>
                                        <p:tgtEl>
                                          <p:spTgt spid="93"/>
                                        </p:tgtEl>
                                        <p:attrNameLst>
                                          <p:attrName>ppt_x</p:attrName>
                                        </p:attrNameLst>
                                      </p:cBhvr>
                                      <p:tavLst>
                                        <p:tav tm="0">
                                          <p:val>
                                            <p:strVal val="#ppt_x"/>
                                          </p:val>
                                        </p:tav>
                                        <p:tav tm="100000">
                                          <p:val>
                                            <p:strVal val="#ppt_x"/>
                                          </p:val>
                                        </p:tav>
                                      </p:tavLst>
                                    </p:anim>
                                    <p:anim calcmode="lin" valueType="num">
                                      <p:cBhvr additive="base">
                                        <p:cTn id="32" dur="1000" fill="hold"/>
                                        <p:tgtEl>
                                          <p:spTgt spid="93"/>
                                        </p:tgtEl>
                                        <p:attrNameLst>
                                          <p:attrName>ppt_y</p:attrName>
                                        </p:attrNameLst>
                                      </p:cBhvr>
                                      <p:tavLst>
                                        <p:tav tm="0">
                                          <p:val>
                                            <p:strVal val="0-#ppt_h/2"/>
                                          </p:val>
                                        </p:tav>
                                        <p:tav tm="100000">
                                          <p:val>
                                            <p:strVal val="#ppt_y"/>
                                          </p:val>
                                        </p:tav>
                                      </p:tavLst>
                                    </p:anim>
                                  </p:childTnLst>
                                </p:cTn>
                              </p:par>
                              <p:par>
                                <p:cTn id="33" presetID="2" presetClass="entr" presetSubtype="9" fill="hold" nodeType="withEffect">
                                  <p:stCondLst>
                                    <p:cond delay="300"/>
                                  </p:stCondLst>
                                  <p:childTnLst>
                                    <p:set>
                                      <p:cBhvr>
                                        <p:cTn id="34" dur="1" fill="hold">
                                          <p:stCondLst>
                                            <p:cond delay="0"/>
                                          </p:stCondLst>
                                        </p:cTn>
                                        <p:tgtEl>
                                          <p:spTgt spid="92"/>
                                        </p:tgtEl>
                                        <p:attrNameLst>
                                          <p:attrName>style.visibility</p:attrName>
                                        </p:attrNameLst>
                                      </p:cBhvr>
                                      <p:to>
                                        <p:strVal val="visible"/>
                                      </p:to>
                                    </p:set>
                                    <p:anim calcmode="lin" valueType="num">
                                      <p:cBhvr additive="base">
                                        <p:cTn id="35" dur="1000" fill="hold"/>
                                        <p:tgtEl>
                                          <p:spTgt spid="92"/>
                                        </p:tgtEl>
                                        <p:attrNameLst>
                                          <p:attrName>ppt_x</p:attrName>
                                        </p:attrNameLst>
                                      </p:cBhvr>
                                      <p:tavLst>
                                        <p:tav tm="0">
                                          <p:val>
                                            <p:strVal val="0-#ppt_w/2"/>
                                          </p:val>
                                        </p:tav>
                                        <p:tav tm="100000">
                                          <p:val>
                                            <p:strVal val="#ppt_x"/>
                                          </p:val>
                                        </p:tav>
                                      </p:tavLst>
                                    </p:anim>
                                    <p:anim calcmode="lin" valueType="num">
                                      <p:cBhvr additive="base">
                                        <p:cTn id="36" dur="1000" fill="hold"/>
                                        <p:tgtEl>
                                          <p:spTgt spid="92"/>
                                        </p:tgtEl>
                                        <p:attrNameLst>
                                          <p:attrName>ppt_y</p:attrName>
                                        </p:attrNameLst>
                                      </p:cBhvr>
                                      <p:tavLst>
                                        <p:tav tm="0">
                                          <p:val>
                                            <p:strVal val="0-#ppt_h/2"/>
                                          </p:val>
                                        </p:tav>
                                        <p:tav tm="100000">
                                          <p:val>
                                            <p:strVal val="#ppt_y"/>
                                          </p:val>
                                        </p:tav>
                                      </p:tavLst>
                                    </p:anim>
                                  </p:childTnLst>
                                </p:cTn>
                              </p:par>
                              <p:par>
                                <p:cTn id="37" presetID="2" presetClass="entr" presetSubtype="6" fill="hold" nodeType="withEffect">
                                  <p:stCondLst>
                                    <p:cond delay="500"/>
                                  </p:stCondLst>
                                  <p:childTnLst>
                                    <p:set>
                                      <p:cBhvr>
                                        <p:cTn id="38" dur="1" fill="hold">
                                          <p:stCondLst>
                                            <p:cond delay="0"/>
                                          </p:stCondLst>
                                        </p:cTn>
                                        <p:tgtEl>
                                          <p:spTgt spid="99"/>
                                        </p:tgtEl>
                                        <p:attrNameLst>
                                          <p:attrName>style.visibility</p:attrName>
                                        </p:attrNameLst>
                                      </p:cBhvr>
                                      <p:to>
                                        <p:strVal val="visible"/>
                                      </p:to>
                                    </p:set>
                                    <p:anim calcmode="lin" valueType="num">
                                      <p:cBhvr additive="base">
                                        <p:cTn id="39" dur="1000" fill="hold"/>
                                        <p:tgtEl>
                                          <p:spTgt spid="99"/>
                                        </p:tgtEl>
                                        <p:attrNameLst>
                                          <p:attrName>ppt_x</p:attrName>
                                        </p:attrNameLst>
                                      </p:cBhvr>
                                      <p:tavLst>
                                        <p:tav tm="0">
                                          <p:val>
                                            <p:strVal val="1+#ppt_w/2"/>
                                          </p:val>
                                        </p:tav>
                                        <p:tav tm="100000">
                                          <p:val>
                                            <p:strVal val="#ppt_x"/>
                                          </p:val>
                                        </p:tav>
                                      </p:tavLst>
                                    </p:anim>
                                    <p:anim calcmode="lin" valueType="num">
                                      <p:cBhvr additive="base">
                                        <p:cTn id="40" dur="1000" fill="hold"/>
                                        <p:tgtEl>
                                          <p:spTgt spid="99"/>
                                        </p:tgtEl>
                                        <p:attrNameLst>
                                          <p:attrName>ppt_y</p:attrName>
                                        </p:attrNameLst>
                                      </p:cBhvr>
                                      <p:tavLst>
                                        <p:tav tm="0">
                                          <p:val>
                                            <p:strVal val="1+#ppt_h/2"/>
                                          </p:val>
                                        </p:tav>
                                        <p:tav tm="100000">
                                          <p:val>
                                            <p:strVal val="#ppt_y"/>
                                          </p:val>
                                        </p:tav>
                                      </p:tavLst>
                                    </p:anim>
                                  </p:childTnLst>
                                </p:cTn>
                              </p:par>
                              <p:par>
                                <p:cTn id="41" presetID="2" presetClass="entr" presetSubtype="3" fill="hold" nodeType="withEffect">
                                  <p:stCondLst>
                                    <p:cond delay="800"/>
                                  </p:stCondLst>
                                  <p:childTnLst>
                                    <p:set>
                                      <p:cBhvr>
                                        <p:cTn id="42" dur="1" fill="hold">
                                          <p:stCondLst>
                                            <p:cond delay="0"/>
                                          </p:stCondLst>
                                        </p:cTn>
                                        <p:tgtEl>
                                          <p:spTgt spid="98"/>
                                        </p:tgtEl>
                                        <p:attrNameLst>
                                          <p:attrName>style.visibility</p:attrName>
                                        </p:attrNameLst>
                                      </p:cBhvr>
                                      <p:to>
                                        <p:strVal val="visible"/>
                                      </p:to>
                                    </p:set>
                                    <p:anim calcmode="lin" valueType="num">
                                      <p:cBhvr additive="base">
                                        <p:cTn id="43" dur="1000" fill="hold"/>
                                        <p:tgtEl>
                                          <p:spTgt spid="98"/>
                                        </p:tgtEl>
                                        <p:attrNameLst>
                                          <p:attrName>ppt_x</p:attrName>
                                        </p:attrNameLst>
                                      </p:cBhvr>
                                      <p:tavLst>
                                        <p:tav tm="0">
                                          <p:val>
                                            <p:strVal val="1+#ppt_w/2"/>
                                          </p:val>
                                        </p:tav>
                                        <p:tav tm="100000">
                                          <p:val>
                                            <p:strVal val="#ppt_x"/>
                                          </p:val>
                                        </p:tav>
                                      </p:tavLst>
                                    </p:anim>
                                    <p:anim calcmode="lin" valueType="num">
                                      <p:cBhvr additive="base">
                                        <p:cTn id="44" dur="1000" fill="hold"/>
                                        <p:tgtEl>
                                          <p:spTgt spid="98"/>
                                        </p:tgtEl>
                                        <p:attrNameLst>
                                          <p:attrName>ppt_y</p:attrName>
                                        </p:attrNameLst>
                                      </p:cBhvr>
                                      <p:tavLst>
                                        <p:tav tm="0">
                                          <p:val>
                                            <p:strVal val="0-#ppt_h/2"/>
                                          </p:val>
                                        </p:tav>
                                        <p:tav tm="100000">
                                          <p:val>
                                            <p:strVal val="#ppt_y"/>
                                          </p:val>
                                        </p:tav>
                                      </p:tavLst>
                                    </p:anim>
                                  </p:childTnLst>
                                </p:cTn>
                              </p:par>
                              <p:par>
                                <p:cTn id="45" presetID="32" presetClass="emph" presetSubtype="0" repeatCount="3000" fill="hold" nodeType="withEffect">
                                  <p:stCondLst>
                                    <p:cond delay="0"/>
                                  </p:stCondLst>
                                  <p:childTnLst>
                                    <p:animRot by="120000">
                                      <p:cBhvr>
                                        <p:cTn id="46" dur="200" fill="hold">
                                          <p:stCondLst>
                                            <p:cond delay="0"/>
                                          </p:stCondLst>
                                        </p:cTn>
                                        <p:tgtEl>
                                          <p:spTgt spid="93"/>
                                        </p:tgtEl>
                                        <p:attrNameLst>
                                          <p:attrName>r</p:attrName>
                                        </p:attrNameLst>
                                      </p:cBhvr>
                                    </p:animRot>
                                    <p:animRot by="-240000">
                                      <p:cBhvr>
                                        <p:cTn id="47" dur="400" fill="hold">
                                          <p:stCondLst>
                                            <p:cond delay="400"/>
                                          </p:stCondLst>
                                        </p:cTn>
                                        <p:tgtEl>
                                          <p:spTgt spid="93"/>
                                        </p:tgtEl>
                                        <p:attrNameLst>
                                          <p:attrName>r</p:attrName>
                                        </p:attrNameLst>
                                      </p:cBhvr>
                                    </p:animRot>
                                    <p:animRot by="240000">
                                      <p:cBhvr>
                                        <p:cTn id="48" dur="400" fill="hold">
                                          <p:stCondLst>
                                            <p:cond delay="800"/>
                                          </p:stCondLst>
                                        </p:cTn>
                                        <p:tgtEl>
                                          <p:spTgt spid="93"/>
                                        </p:tgtEl>
                                        <p:attrNameLst>
                                          <p:attrName>r</p:attrName>
                                        </p:attrNameLst>
                                      </p:cBhvr>
                                    </p:animRot>
                                    <p:animRot by="-240000">
                                      <p:cBhvr>
                                        <p:cTn id="49" dur="400" fill="hold">
                                          <p:stCondLst>
                                            <p:cond delay="1200"/>
                                          </p:stCondLst>
                                        </p:cTn>
                                        <p:tgtEl>
                                          <p:spTgt spid="93"/>
                                        </p:tgtEl>
                                        <p:attrNameLst>
                                          <p:attrName>r</p:attrName>
                                        </p:attrNameLst>
                                      </p:cBhvr>
                                    </p:animRot>
                                    <p:animRot by="120000">
                                      <p:cBhvr>
                                        <p:cTn id="50" dur="400" fill="hold">
                                          <p:stCondLst>
                                            <p:cond delay="1600"/>
                                          </p:stCondLst>
                                        </p:cTn>
                                        <p:tgtEl>
                                          <p:spTgt spid="93"/>
                                        </p:tgtEl>
                                        <p:attrNameLst>
                                          <p:attrName>r</p:attrName>
                                        </p:attrNameLst>
                                      </p:cBhvr>
                                    </p:animRot>
                                  </p:childTnLst>
                                </p:cTn>
                              </p:par>
                              <p:par>
                                <p:cTn id="51" presetID="32" presetClass="emph" presetSubtype="0" repeatCount="3000" fill="hold" nodeType="withEffect">
                                  <p:stCondLst>
                                    <p:cond delay="0"/>
                                  </p:stCondLst>
                                  <p:childTnLst>
                                    <p:animRot by="120000">
                                      <p:cBhvr>
                                        <p:cTn id="52" dur="200" fill="hold">
                                          <p:stCondLst>
                                            <p:cond delay="0"/>
                                          </p:stCondLst>
                                        </p:cTn>
                                        <p:tgtEl>
                                          <p:spTgt spid="92"/>
                                        </p:tgtEl>
                                        <p:attrNameLst>
                                          <p:attrName>r</p:attrName>
                                        </p:attrNameLst>
                                      </p:cBhvr>
                                    </p:animRot>
                                    <p:animRot by="-240000">
                                      <p:cBhvr>
                                        <p:cTn id="53" dur="400" fill="hold">
                                          <p:stCondLst>
                                            <p:cond delay="400"/>
                                          </p:stCondLst>
                                        </p:cTn>
                                        <p:tgtEl>
                                          <p:spTgt spid="92"/>
                                        </p:tgtEl>
                                        <p:attrNameLst>
                                          <p:attrName>r</p:attrName>
                                        </p:attrNameLst>
                                      </p:cBhvr>
                                    </p:animRot>
                                    <p:animRot by="240000">
                                      <p:cBhvr>
                                        <p:cTn id="54" dur="400" fill="hold">
                                          <p:stCondLst>
                                            <p:cond delay="800"/>
                                          </p:stCondLst>
                                        </p:cTn>
                                        <p:tgtEl>
                                          <p:spTgt spid="92"/>
                                        </p:tgtEl>
                                        <p:attrNameLst>
                                          <p:attrName>r</p:attrName>
                                        </p:attrNameLst>
                                      </p:cBhvr>
                                    </p:animRot>
                                    <p:animRot by="-240000">
                                      <p:cBhvr>
                                        <p:cTn id="55" dur="400" fill="hold">
                                          <p:stCondLst>
                                            <p:cond delay="1200"/>
                                          </p:stCondLst>
                                        </p:cTn>
                                        <p:tgtEl>
                                          <p:spTgt spid="92"/>
                                        </p:tgtEl>
                                        <p:attrNameLst>
                                          <p:attrName>r</p:attrName>
                                        </p:attrNameLst>
                                      </p:cBhvr>
                                    </p:animRot>
                                    <p:animRot by="120000">
                                      <p:cBhvr>
                                        <p:cTn id="56" dur="400" fill="hold">
                                          <p:stCondLst>
                                            <p:cond delay="1600"/>
                                          </p:stCondLst>
                                        </p:cTn>
                                        <p:tgtEl>
                                          <p:spTgt spid="92"/>
                                        </p:tgtEl>
                                        <p:attrNameLst>
                                          <p:attrName>r</p:attrName>
                                        </p:attrNameLst>
                                      </p:cBhvr>
                                    </p:animRot>
                                  </p:childTnLst>
                                </p:cTn>
                              </p:par>
                              <p:par>
                                <p:cTn id="57" presetID="32" presetClass="emph" presetSubtype="0" repeatCount="3000" fill="hold" nodeType="withEffect">
                                  <p:stCondLst>
                                    <p:cond delay="0"/>
                                  </p:stCondLst>
                                  <p:childTnLst>
                                    <p:animRot by="120000">
                                      <p:cBhvr>
                                        <p:cTn id="58" dur="200" fill="hold">
                                          <p:stCondLst>
                                            <p:cond delay="0"/>
                                          </p:stCondLst>
                                        </p:cTn>
                                        <p:tgtEl>
                                          <p:spTgt spid="99"/>
                                        </p:tgtEl>
                                        <p:attrNameLst>
                                          <p:attrName>r</p:attrName>
                                        </p:attrNameLst>
                                      </p:cBhvr>
                                    </p:animRot>
                                    <p:animRot by="-240000">
                                      <p:cBhvr>
                                        <p:cTn id="59" dur="400" fill="hold">
                                          <p:stCondLst>
                                            <p:cond delay="400"/>
                                          </p:stCondLst>
                                        </p:cTn>
                                        <p:tgtEl>
                                          <p:spTgt spid="99"/>
                                        </p:tgtEl>
                                        <p:attrNameLst>
                                          <p:attrName>r</p:attrName>
                                        </p:attrNameLst>
                                      </p:cBhvr>
                                    </p:animRot>
                                    <p:animRot by="240000">
                                      <p:cBhvr>
                                        <p:cTn id="60" dur="400" fill="hold">
                                          <p:stCondLst>
                                            <p:cond delay="800"/>
                                          </p:stCondLst>
                                        </p:cTn>
                                        <p:tgtEl>
                                          <p:spTgt spid="99"/>
                                        </p:tgtEl>
                                        <p:attrNameLst>
                                          <p:attrName>r</p:attrName>
                                        </p:attrNameLst>
                                      </p:cBhvr>
                                    </p:animRot>
                                    <p:animRot by="-240000">
                                      <p:cBhvr>
                                        <p:cTn id="61" dur="400" fill="hold">
                                          <p:stCondLst>
                                            <p:cond delay="1200"/>
                                          </p:stCondLst>
                                        </p:cTn>
                                        <p:tgtEl>
                                          <p:spTgt spid="99"/>
                                        </p:tgtEl>
                                        <p:attrNameLst>
                                          <p:attrName>r</p:attrName>
                                        </p:attrNameLst>
                                      </p:cBhvr>
                                    </p:animRot>
                                    <p:animRot by="120000">
                                      <p:cBhvr>
                                        <p:cTn id="62" dur="400" fill="hold">
                                          <p:stCondLst>
                                            <p:cond delay="1600"/>
                                          </p:stCondLst>
                                        </p:cTn>
                                        <p:tgtEl>
                                          <p:spTgt spid="99"/>
                                        </p:tgtEl>
                                        <p:attrNameLst>
                                          <p:attrName>r</p:attrName>
                                        </p:attrNameLst>
                                      </p:cBhvr>
                                    </p:animRot>
                                  </p:childTnLst>
                                </p:cTn>
                              </p:par>
                              <p:par>
                                <p:cTn id="63" presetID="32" presetClass="emph" presetSubtype="0" repeatCount="3000" fill="hold" nodeType="withEffect">
                                  <p:stCondLst>
                                    <p:cond delay="0"/>
                                  </p:stCondLst>
                                  <p:childTnLst>
                                    <p:animRot by="120000">
                                      <p:cBhvr>
                                        <p:cTn id="64" dur="200" fill="hold">
                                          <p:stCondLst>
                                            <p:cond delay="0"/>
                                          </p:stCondLst>
                                        </p:cTn>
                                        <p:tgtEl>
                                          <p:spTgt spid="98"/>
                                        </p:tgtEl>
                                        <p:attrNameLst>
                                          <p:attrName>r</p:attrName>
                                        </p:attrNameLst>
                                      </p:cBhvr>
                                    </p:animRot>
                                    <p:animRot by="-240000">
                                      <p:cBhvr>
                                        <p:cTn id="65" dur="400" fill="hold">
                                          <p:stCondLst>
                                            <p:cond delay="400"/>
                                          </p:stCondLst>
                                        </p:cTn>
                                        <p:tgtEl>
                                          <p:spTgt spid="98"/>
                                        </p:tgtEl>
                                        <p:attrNameLst>
                                          <p:attrName>r</p:attrName>
                                        </p:attrNameLst>
                                      </p:cBhvr>
                                    </p:animRot>
                                    <p:animRot by="240000">
                                      <p:cBhvr>
                                        <p:cTn id="66" dur="400" fill="hold">
                                          <p:stCondLst>
                                            <p:cond delay="800"/>
                                          </p:stCondLst>
                                        </p:cTn>
                                        <p:tgtEl>
                                          <p:spTgt spid="98"/>
                                        </p:tgtEl>
                                        <p:attrNameLst>
                                          <p:attrName>r</p:attrName>
                                        </p:attrNameLst>
                                      </p:cBhvr>
                                    </p:animRot>
                                    <p:animRot by="-240000">
                                      <p:cBhvr>
                                        <p:cTn id="67" dur="400" fill="hold">
                                          <p:stCondLst>
                                            <p:cond delay="1200"/>
                                          </p:stCondLst>
                                        </p:cTn>
                                        <p:tgtEl>
                                          <p:spTgt spid="98"/>
                                        </p:tgtEl>
                                        <p:attrNameLst>
                                          <p:attrName>r</p:attrName>
                                        </p:attrNameLst>
                                      </p:cBhvr>
                                    </p:animRot>
                                    <p:animRot by="120000">
                                      <p:cBhvr>
                                        <p:cTn id="68" dur="400" fill="hold">
                                          <p:stCondLst>
                                            <p:cond delay="1600"/>
                                          </p:stCondLst>
                                        </p:cTn>
                                        <p:tgtEl>
                                          <p:spTgt spid="98"/>
                                        </p:tgtEl>
                                        <p:attrNameLst>
                                          <p:attrName>r</p:attrName>
                                        </p:attrNameLst>
                                      </p:cBhvr>
                                    </p:animRot>
                                  </p:childTnLst>
                                </p:cTn>
                              </p:par>
                              <p:par>
                                <p:cTn id="69" presetID="22" presetClass="entr" presetSubtype="8"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7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94" grpId="0"/>
      <p:bldP spid="95" grpId="0" animBg="1"/>
      <p:bldP spid="97"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3000"/>
                    </a14:imgEffect>
                  </a14:imgLayer>
                </a14:imgProps>
              </a:ext>
              <a:ext uri="{28A0092B-C50C-407E-A947-70E740481C1C}">
                <a14:useLocalDpi xmlns=""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 xmlns:a14="http://schemas.microsoft.com/office/drawing/2010/main">
                    <a14:imgLayer r:embed="rId7">
                      <a14:imgEffect>
                        <a14:colorTemperature colorTemp="4700"/>
                      </a14:imgEffect>
                      <a14:imgEffect>
                        <a14:saturation sat="400000"/>
                      </a14:imgEffect>
                    </a14:imgLayer>
                  </a14:imgProps>
                </a:ext>
                <a:ext uri="{28A0092B-C50C-407E-A947-70E740481C1C}">
                  <a14:useLocalDpi xmlns=""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01</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1181364" y="376571"/>
            <a:ext cx="3177275" cy="796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加入</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972980" y="1004895"/>
            <a:ext cx="3618912"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Select</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sp>
        <p:nvSpPr>
          <p:cNvPr id="52" name="Rectangle 4"/>
          <p:cNvSpPr txBox="1">
            <a:spLocks noChangeArrowheads="1"/>
          </p:cNvSpPr>
          <p:nvPr/>
        </p:nvSpPr>
        <p:spPr bwMode="auto">
          <a:xfrm>
            <a:off x="622564" y="965200"/>
            <a:ext cx="7746736" cy="30225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4000"/>
              </a:lnSpc>
            </a:pPr>
            <a:r>
              <a:rPr lang="en-US" altLang="zh-CN" sz="2400" dirty="0" smtClean="0">
                <a:solidFill>
                  <a:srgbClr val="005A9E"/>
                </a:solidFill>
              </a:rPr>
              <a:t>Q</a:t>
            </a:r>
            <a:r>
              <a:rPr lang="zh-CN" altLang="en-US" sz="2400" dirty="0" smtClean="0">
                <a:solidFill>
                  <a:srgbClr val="005A9E"/>
                </a:solidFill>
              </a:rPr>
              <a:t>：成员怎样选入一个社群？</a:t>
            </a:r>
          </a:p>
          <a:p>
            <a:pPr algn="l">
              <a:lnSpc>
                <a:spcPts val="4000"/>
              </a:lnSpc>
            </a:pPr>
            <a:r>
              <a:rPr lang="en-US" altLang="zh-CN" sz="2400" dirty="0" smtClean="0">
                <a:solidFill>
                  <a:srgbClr val="005A9E"/>
                </a:solidFill>
              </a:rPr>
              <a:t>A</a:t>
            </a:r>
            <a:r>
              <a:rPr lang="zh-CN" altLang="en-US" sz="2400" dirty="0" smtClean="0">
                <a:solidFill>
                  <a:srgbClr val="005A9E"/>
                </a:solidFill>
              </a:rPr>
              <a:t>：社群发出要约邀请（即年度招生），对响应的潜在成员设置统一标准的考量，择优纳入社群。每年</a:t>
            </a:r>
            <a:r>
              <a:rPr lang="en-US" altLang="zh-CN" sz="2400" dirty="0" smtClean="0">
                <a:solidFill>
                  <a:srgbClr val="005A9E"/>
                </a:solidFill>
              </a:rPr>
              <a:t>MEM</a:t>
            </a:r>
            <a:r>
              <a:rPr lang="zh-CN" altLang="en-US" sz="2400" dirty="0" smtClean="0">
                <a:solidFill>
                  <a:srgbClr val="005A9E"/>
                </a:solidFill>
              </a:rPr>
              <a:t>通过提前面试将具备一定能力和想法的学生招收进来。</a:t>
            </a:r>
          </a:p>
        </p:txBody>
      </p:sp>
    </p:spTree>
    <p:extLst>
      <p:ext uri="{BB962C8B-B14F-4D97-AF65-F5344CB8AC3E}">
        <p14:creationId xmlns="" xmlns:p14="http://schemas.microsoft.com/office/powerpoint/2010/main" val="4129827089"/>
      </p:ext>
    </p:extLst>
  </p:cSld>
  <p:clrMapOvr>
    <a:masterClrMapping/>
  </p:clrMapOvr>
  <mc:AlternateContent xmlns:mc="http://schemas.openxmlformats.org/markup-compatibility/2006">
    <mc:Choice xmlns=""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63" presetClass="path" presetSubtype="0" accel="50000" decel="50000" fill="hold" nodeType="withEffect">
                                  <p:stCondLst>
                                    <p:cond delay="0"/>
                                  </p:stCondLst>
                                  <p:childTnLst>
                                    <p:animMotion origin="layout" path="M 5E-6 -2.71605E-6 L 0.05538 -2.71605E-6 " pathEditMode="relative" rAng="0" ptsTypes="AA">
                                      <p:cBhvr>
                                        <p:cTn id="12" dur="2000" fill="hold"/>
                                        <p:tgtEl>
                                          <p:spTgt spid="2"/>
                                        </p:tgtEl>
                                        <p:attrNameLst>
                                          <p:attrName>ppt_x</p:attrName>
                                          <p:attrName>ppt_y</p:attrName>
                                        </p:attrNameLst>
                                      </p:cBhvr>
                                      <p:rCtr x="2760" y="0"/>
                                    </p:animMotion>
                                  </p:childTnLst>
                                </p:cTn>
                              </p:par>
                            </p:childTnLst>
                          </p:cTn>
                        </p:par>
                        <p:par>
                          <p:cTn id="13" fill="hold">
                            <p:stCondLst>
                              <p:cond delay="2000"/>
                            </p:stCondLst>
                            <p:childTnLst>
                              <p:par>
                                <p:cTn id="14" presetID="49" presetClass="entr" presetSubtype="0" decel="10000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wipe(left)">
                                      <p:cBhvr>
                                        <p:cTn id="22" dur="700"/>
                                        <p:tgtEl>
                                          <p:spTgt spid="1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wipe(left)">
                                      <p:cBhvr>
                                        <p:cTn id="25" dur="700"/>
                                        <p:tgtEl>
                                          <p:spTgt spid="124"/>
                                        </p:tgtEl>
                                      </p:cBhvr>
                                    </p:animEffect>
                                  </p:childTnLst>
                                </p:cTn>
                              </p:par>
                            </p:childTnLst>
                          </p:cTn>
                        </p:par>
                        <p:par>
                          <p:cTn id="26" fill="hold">
                            <p:stCondLst>
                              <p:cond delay="2700"/>
                            </p:stCondLst>
                            <p:childTnLst>
                              <p:par>
                                <p:cTn id="27" presetID="23" presetClass="entr" presetSubtype="52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ppt_x</p:attrName>
                                        </p:attrNameLst>
                                      </p:cBhvr>
                                      <p:tavLst>
                                        <p:tav tm="0">
                                          <p:val>
                                            <p:fltVal val="0.5"/>
                                          </p:val>
                                        </p:tav>
                                        <p:tav tm="100000">
                                          <p:val>
                                            <p:strVal val="#ppt_x"/>
                                          </p:val>
                                        </p:tav>
                                      </p:tavLst>
                                    </p:anim>
                                    <p:anim calcmode="lin" valueType="num">
                                      <p:cBhvr>
                                        <p:cTn id="32" dur="500" fill="hold"/>
                                        <p:tgtEl>
                                          <p:spTgt spid="4"/>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30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 calcmode="lin" valueType="num">
                                      <p:cBhvr>
                                        <p:cTn id="37" dur="500" fill="hold"/>
                                        <p:tgtEl>
                                          <p:spTgt spid="5"/>
                                        </p:tgtEl>
                                        <p:attrNameLst>
                                          <p:attrName>ppt_x</p:attrName>
                                        </p:attrNameLst>
                                      </p:cBhvr>
                                      <p:tavLst>
                                        <p:tav tm="0">
                                          <p:val>
                                            <p:fltVal val="0.5"/>
                                          </p:val>
                                        </p:tav>
                                        <p:tav tm="100000">
                                          <p:val>
                                            <p:strVal val="#ppt_x"/>
                                          </p:val>
                                        </p:tav>
                                      </p:tavLst>
                                    </p:anim>
                                    <p:anim calcmode="lin" valueType="num">
                                      <p:cBhvr>
                                        <p:cTn id="38" dur="5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0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 calcmode="lin" valueType="num">
                                      <p:cBhvr>
                                        <p:cTn id="43" dur="500" fill="hold"/>
                                        <p:tgtEl>
                                          <p:spTgt spid="6"/>
                                        </p:tgtEl>
                                        <p:attrNameLst>
                                          <p:attrName>ppt_x</p:attrName>
                                        </p:attrNameLst>
                                      </p:cBhvr>
                                      <p:tavLst>
                                        <p:tav tm="0">
                                          <p:val>
                                            <p:fltVal val="0.5"/>
                                          </p:val>
                                        </p:tav>
                                        <p:tav tm="100000">
                                          <p:val>
                                            <p:strVal val="#ppt_x"/>
                                          </p:val>
                                        </p:tav>
                                      </p:tavLst>
                                    </p:anim>
                                    <p:anim calcmode="lin" valueType="num">
                                      <p:cBhvr>
                                        <p:cTn id="44" dur="500" fill="hold"/>
                                        <p:tgtEl>
                                          <p:spTgt spid="6"/>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30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 calcmode="lin" valueType="num">
                                      <p:cBhvr>
                                        <p:cTn id="49" dur="500" fill="hold"/>
                                        <p:tgtEl>
                                          <p:spTgt spid="7"/>
                                        </p:tgtEl>
                                        <p:attrNameLst>
                                          <p:attrName>ppt_x</p:attrName>
                                        </p:attrNameLst>
                                      </p:cBhvr>
                                      <p:tavLst>
                                        <p:tav tm="0">
                                          <p:val>
                                            <p:fltVal val="0.5"/>
                                          </p:val>
                                        </p:tav>
                                        <p:tav tm="100000">
                                          <p:val>
                                            <p:strVal val="#ppt_x"/>
                                          </p:val>
                                        </p:tav>
                                      </p:tavLst>
                                    </p:anim>
                                    <p:anim calcmode="lin" valueType="num">
                                      <p:cBhvr>
                                        <p:cTn id="50" dur="500" fill="hold"/>
                                        <p:tgtEl>
                                          <p:spTgt spid="7"/>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 calcmode="lin" valueType="num">
                                      <p:cBhvr>
                                        <p:cTn id="55" dur="500" fill="hold"/>
                                        <p:tgtEl>
                                          <p:spTgt spid="8"/>
                                        </p:tgtEl>
                                        <p:attrNameLst>
                                          <p:attrName>ppt_x</p:attrName>
                                        </p:attrNameLst>
                                      </p:cBhvr>
                                      <p:tavLst>
                                        <p:tav tm="0">
                                          <p:val>
                                            <p:fltVal val="0.5"/>
                                          </p:val>
                                        </p:tav>
                                        <p:tav tm="100000">
                                          <p:val>
                                            <p:strVal val="#ppt_x"/>
                                          </p:val>
                                        </p:tav>
                                      </p:tavLst>
                                    </p:anim>
                                    <p:anim calcmode="lin" valueType="num">
                                      <p:cBhvr>
                                        <p:cTn id="56" dur="500" fill="hold"/>
                                        <p:tgtEl>
                                          <p:spTgt spid="8"/>
                                        </p:tgtEl>
                                        <p:attrNameLst>
                                          <p:attrName>ppt_y</p:attrName>
                                        </p:attrNameLst>
                                      </p:cBhvr>
                                      <p:tavLst>
                                        <p:tav tm="0">
                                          <p:val>
                                            <p:fltVal val="0.5"/>
                                          </p:val>
                                        </p:tav>
                                        <p:tav tm="100000">
                                          <p:val>
                                            <p:strVal val="#ppt_y"/>
                                          </p:val>
                                        </p:tav>
                                      </p:tavLst>
                                    </p:anim>
                                  </p:childTnLst>
                                </p:cTn>
                              </p:par>
                              <p:par>
                                <p:cTn id="57" presetID="23" presetClass="entr" presetSubtype="528" fill="hold" nodeType="withEffect">
                                  <p:stCondLst>
                                    <p:cond delay="60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anim calcmode="lin" valueType="num">
                                      <p:cBhvr>
                                        <p:cTn id="61" dur="500" fill="hold"/>
                                        <p:tgtEl>
                                          <p:spTgt spid="9"/>
                                        </p:tgtEl>
                                        <p:attrNameLst>
                                          <p:attrName>ppt_x</p:attrName>
                                        </p:attrNameLst>
                                      </p:cBhvr>
                                      <p:tavLst>
                                        <p:tav tm="0">
                                          <p:val>
                                            <p:fltVal val="0.5"/>
                                          </p:val>
                                        </p:tav>
                                        <p:tav tm="100000">
                                          <p:val>
                                            <p:strVal val="#ppt_x"/>
                                          </p:val>
                                        </p:tav>
                                      </p:tavLst>
                                    </p:anim>
                                    <p:anim calcmode="lin" valueType="num">
                                      <p:cBhvr>
                                        <p:cTn id="62" dur="500" fill="hold"/>
                                        <p:tgtEl>
                                          <p:spTgt spid="9"/>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10"/>
                                        </p:tgtEl>
                                        <p:attrNameLst>
                                          <p:attrName>style.visibility</p:attrName>
                                        </p:attrNameLst>
                                      </p:cBhvr>
                                      <p:to>
                                        <p:strVal val="visible"/>
                                      </p:to>
                                    </p:set>
                                    <p:anim calcmode="lin" valueType="num">
                                      <p:cBhvr>
                                        <p:cTn id="65" dur="500" fill="hold"/>
                                        <p:tgtEl>
                                          <p:spTgt spid="10"/>
                                        </p:tgtEl>
                                        <p:attrNameLst>
                                          <p:attrName>ppt_w</p:attrName>
                                        </p:attrNameLst>
                                      </p:cBhvr>
                                      <p:tavLst>
                                        <p:tav tm="0">
                                          <p:val>
                                            <p:fltVal val="0"/>
                                          </p:val>
                                        </p:tav>
                                        <p:tav tm="100000">
                                          <p:val>
                                            <p:strVal val="#ppt_w"/>
                                          </p:val>
                                        </p:tav>
                                      </p:tavLst>
                                    </p:anim>
                                    <p:anim calcmode="lin" valueType="num">
                                      <p:cBhvr>
                                        <p:cTn id="66" dur="500" fill="hold"/>
                                        <p:tgtEl>
                                          <p:spTgt spid="10"/>
                                        </p:tgtEl>
                                        <p:attrNameLst>
                                          <p:attrName>ppt_h</p:attrName>
                                        </p:attrNameLst>
                                      </p:cBhvr>
                                      <p:tavLst>
                                        <p:tav tm="0">
                                          <p:val>
                                            <p:fltVal val="0"/>
                                          </p:val>
                                        </p:tav>
                                        <p:tav tm="100000">
                                          <p:val>
                                            <p:strVal val="#ppt_h"/>
                                          </p:val>
                                        </p:tav>
                                      </p:tavLst>
                                    </p:anim>
                                    <p:anim calcmode="lin" valueType="num">
                                      <p:cBhvr>
                                        <p:cTn id="67" dur="500" fill="hold"/>
                                        <p:tgtEl>
                                          <p:spTgt spid="10"/>
                                        </p:tgtEl>
                                        <p:attrNameLst>
                                          <p:attrName>ppt_x</p:attrName>
                                        </p:attrNameLst>
                                      </p:cBhvr>
                                      <p:tavLst>
                                        <p:tav tm="0">
                                          <p:val>
                                            <p:fltVal val="0.5"/>
                                          </p:val>
                                        </p:tav>
                                        <p:tav tm="100000">
                                          <p:val>
                                            <p:strVal val="#ppt_x"/>
                                          </p:val>
                                        </p:tav>
                                      </p:tavLst>
                                    </p:anim>
                                    <p:anim calcmode="lin" valueType="num">
                                      <p:cBhvr>
                                        <p:cTn id="68" dur="500" fill="hold"/>
                                        <p:tgtEl>
                                          <p:spTgt spid="10"/>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30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 calcmode="lin" valueType="num">
                                      <p:cBhvr>
                                        <p:cTn id="73" dur="500" fill="hold"/>
                                        <p:tgtEl>
                                          <p:spTgt spid="11"/>
                                        </p:tgtEl>
                                        <p:attrNameLst>
                                          <p:attrName>ppt_x</p:attrName>
                                        </p:attrNameLst>
                                      </p:cBhvr>
                                      <p:tavLst>
                                        <p:tav tm="0">
                                          <p:val>
                                            <p:fltVal val="0.5"/>
                                          </p:val>
                                        </p:tav>
                                        <p:tav tm="100000">
                                          <p:val>
                                            <p:strVal val="#ppt_x"/>
                                          </p:val>
                                        </p:tav>
                                      </p:tavLst>
                                    </p:anim>
                                    <p:anim calcmode="lin" valueType="num">
                                      <p:cBhvr>
                                        <p:cTn id="74" dur="500" fill="hold"/>
                                        <p:tgtEl>
                                          <p:spTgt spid="11"/>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60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 calcmode="lin" valueType="num">
                                      <p:cBhvr>
                                        <p:cTn id="79" dur="500" fill="hold"/>
                                        <p:tgtEl>
                                          <p:spTgt spid="12"/>
                                        </p:tgtEl>
                                        <p:attrNameLst>
                                          <p:attrName>ppt_x</p:attrName>
                                        </p:attrNameLst>
                                      </p:cBhvr>
                                      <p:tavLst>
                                        <p:tav tm="0">
                                          <p:val>
                                            <p:fltVal val="0.5"/>
                                          </p:val>
                                        </p:tav>
                                        <p:tav tm="100000">
                                          <p:val>
                                            <p:strVal val="#ppt_x"/>
                                          </p:val>
                                        </p:tav>
                                      </p:tavLst>
                                    </p:anim>
                                    <p:anim calcmode="lin" valueType="num">
                                      <p:cBhvr>
                                        <p:cTn id="80" dur="500" fill="hold"/>
                                        <p:tgtEl>
                                          <p:spTgt spid="12"/>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600"/>
                                  </p:stCondLst>
                                  <p:childTnLst>
                                    <p:set>
                                      <p:cBhvr>
                                        <p:cTn id="82" dur="1" fill="hold">
                                          <p:stCondLst>
                                            <p:cond delay="0"/>
                                          </p:stCondLst>
                                        </p:cTn>
                                        <p:tgtEl>
                                          <p:spTgt spid="13"/>
                                        </p:tgtEl>
                                        <p:attrNameLst>
                                          <p:attrName>style.visibility</p:attrName>
                                        </p:attrNameLst>
                                      </p:cBhvr>
                                      <p:to>
                                        <p:strVal val="visible"/>
                                      </p:to>
                                    </p:set>
                                    <p:anim calcmode="lin" valueType="num">
                                      <p:cBhvr>
                                        <p:cTn id="83" dur="500" fill="hold"/>
                                        <p:tgtEl>
                                          <p:spTgt spid="13"/>
                                        </p:tgtEl>
                                        <p:attrNameLst>
                                          <p:attrName>ppt_w</p:attrName>
                                        </p:attrNameLst>
                                      </p:cBhvr>
                                      <p:tavLst>
                                        <p:tav tm="0">
                                          <p:val>
                                            <p:fltVal val="0"/>
                                          </p:val>
                                        </p:tav>
                                        <p:tav tm="100000">
                                          <p:val>
                                            <p:strVal val="#ppt_w"/>
                                          </p:val>
                                        </p:tav>
                                      </p:tavLst>
                                    </p:anim>
                                    <p:anim calcmode="lin" valueType="num">
                                      <p:cBhvr>
                                        <p:cTn id="84" dur="500" fill="hold"/>
                                        <p:tgtEl>
                                          <p:spTgt spid="13"/>
                                        </p:tgtEl>
                                        <p:attrNameLst>
                                          <p:attrName>ppt_h</p:attrName>
                                        </p:attrNameLst>
                                      </p:cBhvr>
                                      <p:tavLst>
                                        <p:tav tm="0">
                                          <p:val>
                                            <p:fltVal val="0"/>
                                          </p:val>
                                        </p:tav>
                                        <p:tav tm="100000">
                                          <p:val>
                                            <p:strVal val="#ppt_h"/>
                                          </p:val>
                                        </p:tav>
                                      </p:tavLst>
                                    </p:anim>
                                    <p:anim calcmode="lin" valueType="num">
                                      <p:cBhvr>
                                        <p:cTn id="85" dur="500" fill="hold"/>
                                        <p:tgtEl>
                                          <p:spTgt spid="13"/>
                                        </p:tgtEl>
                                        <p:attrNameLst>
                                          <p:attrName>ppt_x</p:attrName>
                                        </p:attrNameLst>
                                      </p:cBhvr>
                                      <p:tavLst>
                                        <p:tav tm="0">
                                          <p:val>
                                            <p:fltVal val="0.5"/>
                                          </p:val>
                                        </p:tav>
                                        <p:tav tm="100000">
                                          <p:val>
                                            <p:strVal val="#ppt_x"/>
                                          </p:val>
                                        </p:tav>
                                      </p:tavLst>
                                    </p:anim>
                                    <p:anim calcmode="lin" valueType="num">
                                      <p:cBhvr>
                                        <p:cTn id="86" dur="500" fill="hold"/>
                                        <p:tgtEl>
                                          <p:spTgt spid="13"/>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300"/>
                                  </p:stCondLst>
                                  <p:childTnLst>
                                    <p:set>
                                      <p:cBhvr>
                                        <p:cTn id="88" dur="1" fill="hold">
                                          <p:stCondLst>
                                            <p:cond delay="0"/>
                                          </p:stCondLst>
                                        </p:cTn>
                                        <p:tgtEl>
                                          <p:spTgt spid="14"/>
                                        </p:tgtEl>
                                        <p:attrNameLst>
                                          <p:attrName>style.visibility</p:attrName>
                                        </p:attrNameLst>
                                      </p:cBhvr>
                                      <p:to>
                                        <p:strVal val="visible"/>
                                      </p:to>
                                    </p:set>
                                    <p:anim calcmode="lin" valueType="num">
                                      <p:cBhvr>
                                        <p:cTn id="89" dur="500" fill="hold"/>
                                        <p:tgtEl>
                                          <p:spTgt spid="14"/>
                                        </p:tgtEl>
                                        <p:attrNameLst>
                                          <p:attrName>ppt_w</p:attrName>
                                        </p:attrNameLst>
                                      </p:cBhvr>
                                      <p:tavLst>
                                        <p:tav tm="0">
                                          <p:val>
                                            <p:fltVal val="0"/>
                                          </p:val>
                                        </p:tav>
                                        <p:tav tm="100000">
                                          <p:val>
                                            <p:strVal val="#ppt_w"/>
                                          </p:val>
                                        </p:tav>
                                      </p:tavLst>
                                    </p:anim>
                                    <p:anim calcmode="lin" valueType="num">
                                      <p:cBhvr>
                                        <p:cTn id="90" dur="500" fill="hold"/>
                                        <p:tgtEl>
                                          <p:spTgt spid="14"/>
                                        </p:tgtEl>
                                        <p:attrNameLst>
                                          <p:attrName>ppt_h</p:attrName>
                                        </p:attrNameLst>
                                      </p:cBhvr>
                                      <p:tavLst>
                                        <p:tav tm="0">
                                          <p:val>
                                            <p:fltVal val="0"/>
                                          </p:val>
                                        </p:tav>
                                        <p:tav tm="100000">
                                          <p:val>
                                            <p:strVal val="#ppt_h"/>
                                          </p:val>
                                        </p:tav>
                                      </p:tavLst>
                                    </p:anim>
                                    <p:anim calcmode="lin" valueType="num">
                                      <p:cBhvr>
                                        <p:cTn id="91" dur="500" fill="hold"/>
                                        <p:tgtEl>
                                          <p:spTgt spid="14"/>
                                        </p:tgtEl>
                                        <p:attrNameLst>
                                          <p:attrName>ppt_x</p:attrName>
                                        </p:attrNameLst>
                                      </p:cBhvr>
                                      <p:tavLst>
                                        <p:tav tm="0">
                                          <p:val>
                                            <p:fltVal val="0.5"/>
                                          </p:val>
                                        </p:tav>
                                        <p:tav tm="100000">
                                          <p:val>
                                            <p:strVal val="#ppt_x"/>
                                          </p:val>
                                        </p:tav>
                                      </p:tavLst>
                                    </p:anim>
                                    <p:anim calcmode="lin" valueType="num">
                                      <p:cBhvr>
                                        <p:cTn id="92" dur="500" fill="hold"/>
                                        <p:tgtEl>
                                          <p:spTgt spid="14"/>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600"/>
                                  </p:stCondLst>
                                  <p:childTnLst>
                                    <p:set>
                                      <p:cBhvr>
                                        <p:cTn id="94" dur="1" fill="hold">
                                          <p:stCondLst>
                                            <p:cond delay="0"/>
                                          </p:stCondLst>
                                        </p:cTn>
                                        <p:tgtEl>
                                          <p:spTgt spid="15"/>
                                        </p:tgtEl>
                                        <p:attrNameLst>
                                          <p:attrName>style.visibility</p:attrName>
                                        </p:attrNameLst>
                                      </p:cBhvr>
                                      <p:to>
                                        <p:strVal val="visible"/>
                                      </p:to>
                                    </p:set>
                                    <p:anim calcmode="lin" valueType="num">
                                      <p:cBhvr>
                                        <p:cTn id="95" dur="500" fill="hold"/>
                                        <p:tgtEl>
                                          <p:spTgt spid="15"/>
                                        </p:tgtEl>
                                        <p:attrNameLst>
                                          <p:attrName>ppt_w</p:attrName>
                                        </p:attrNameLst>
                                      </p:cBhvr>
                                      <p:tavLst>
                                        <p:tav tm="0">
                                          <p:val>
                                            <p:fltVal val="0"/>
                                          </p:val>
                                        </p:tav>
                                        <p:tav tm="100000">
                                          <p:val>
                                            <p:strVal val="#ppt_w"/>
                                          </p:val>
                                        </p:tav>
                                      </p:tavLst>
                                    </p:anim>
                                    <p:anim calcmode="lin" valueType="num">
                                      <p:cBhvr>
                                        <p:cTn id="96" dur="500" fill="hold"/>
                                        <p:tgtEl>
                                          <p:spTgt spid="15"/>
                                        </p:tgtEl>
                                        <p:attrNameLst>
                                          <p:attrName>ppt_h</p:attrName>
                                        </p:attrNameLst>
                                      </p:cBhvr>
                                      <p:tavLst>
                                        <p:tav tm="0">
                                          <p:val>
                                            <p:fltVal val="0"/>
                                          </p:val>
                                        </p:tav>
                                        <p:tav tm="100000">
                                          <p:val>
                                            <p:strVal val="#ppt_h"/>
                                          </p:val>
                                        </p:tav>
                                      </p:tavLst>
                                    </p:anim>
                                    <p:anim calcmode="lin" valueType="num">
                                      <p:cBhvr>
                                        <p:cTn id="97" dur="500" fill="hold"/>
                                        <p:tgtEl>
                                          <p:spTgt spid="15"/>
                                        </p:tgtEl>
                                        <p:attrNameLst>
                                          <p:attrName>ppt_x</p:attrName>
                                        </p:attrNameLst>
                                      </p:cBhvr>
                                      <p:tavLst>
                                        <p:tav tm="0">
                                          <p:val>
                                            <p:fltVal val="0.5"/>
                                          </p:val>
                                        </p:tav>
                                        <p:tav tm="100000">
                                          <p:val>
                                            <p:strVal val="#ppt_x"/>
                                          </p:val>
                                        </p:tav>
                                      </p:tavLst>
                                    </p:anim>
                                    <p:anim calcmode="lin" valueType="num">
                                      <p:cBhvr>
                                        <p:cTn id="98" dur="500" fill="hold"/>
                                        <p:tgtEl>
                                          <p:spTgt spid="15"/>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60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500" fill="hold"/>
                                        <p:tgtEl>
                                          <p:spTgt spid="16"/>
                                        </p:tgtEl>
                                        <p:attrNameLst>
                                          <p:attrName>ppt_w</p:attrName>
                                        </p:attrNameLst>
                                      </p:cBhvr>
                                      <p:tavLst>
                                        <p:tav tm="0">
                                          <p:val>
                                            <p:fltVal val="0"/>
                                          </p:val>
                                        </p:tav>
                                        <p:tav tm="100000">
                                          <p:val>
                                            <p:strVal val="#ppt_w"/>
                                          </p:val>
                                        </p:tav>
                                      </p:tavLst>
                                    </p:anim>
                                    <p:anim calcmode="lin" valueType="num">
                                      <p:cBhvr>
                                        <p:cTn id="102" dur="500" fill="hold"/>
                                        <p:tgtEl>
                                          <p:spTgt spid="16"/>
                                        </p:tgtEl>
                                        <p:attrNameLst>
                                          <p:attrName>ppt_h</p:attrName>
                                        </p:attrNameLst>
                                      </p:cBhvr>
                                      <p:tavLst>
                                        <p:tav tm="0">
                                          <p:val>
                                            <p:fltVal val="0"/>
                                          </p:val>
                                        </p:tav>
                                        <p:tav tm="100000">
                                          <p:val>
                                            <p:strVal val="#ppt_h"/>
                                          </p:val>
                                        </p:tav>
                                      </p:tavLst>
                                    </p:anim>
                                    <p:anim calcmode="lin" valueType="num">
                                      <p:cBhvr>
                                        <p:cTn id="103" dur="500" fill="hold"/>
                                        <p:tgtEl>
                                          <p:spTgt spid="16"/>
                                        </p:tgtEl>
                                        <p:attrNameLst>
                                          <p:attrName>ppt_x</p:attrName>
                                        </p:attrNameLst>
                                      </p:cBhvr>
                                      <p:tavLst>
                                        <p:tav tm="0">
                                          <p:val>
                                            <p:fltVal val="0.5"/>
                                          </p:val>
                                        </p:tav>
                                        <p:tav tm="100000">
                                          <p:val>
                                            <p:strVal val="#ppt_x"/>
                                          </p:val>
                                        </p:tav>
                                      </p:tavLst>
                                    </p:anim>
                                    <p:anim calcmode="lin" valueType="num">
                                      <p:cBhvr>
                                        <p:cTn id="104" dur="500" fill="hold"/>
                                        <p:tgtEl>
                                          <p:spTgt spid="16"/>
                                        </p:tgtEl>
                                        <p:attrNameLst>
                                          <p:attrName>ppt_y</p:attrName>
                                        </p:attrNameLst>
                                      </p:cBhvr>
                                      <p:tavLst>
                                        <p:tav tm="0">
                                          <p:val>
                                            <p:fltVal val="0.5"/>
                                          </p:val>
                                        </p:tav>
                                        <p:tav tm="100000">
                                          <p:val>
                                            <p:strVal val="#ppt_y"/>
                                          </p:val>
                                        </p:tav>
                                      </p:tavLst>
                                    </p:anim>
                                  </p:childTnLst>
                                </p:cTn>
                              </p:par>
                              <p:par>
                                <p:cTn id="105" presetID="26" presetClass="emph" presetSubtype="0" repeatCount="3000" fill="hold" nodeType="withEffect">
                                  <p:stCondLst>
                                    <p:cond delay="600"/>
                                  </p:stCondLst>
                                  <p:childTnLst>
                                    <p:animEffect transition="out" filter="fade">
                                      <p:cBhvr>
                                        <p:cTn id="106" dur="500" tmFilter="0, 0; .2, .5; .8, .5; 1, 0"/>
                                        <p:tgtEl>
                                          <p:spTgt spid="4"/>
                                        </p:tgtEl>
                                      </p:cBhvr>
                                    </p:animEffect>
                                    <p:animScale>
                                      <p:cBhvr>
                                        <p:cTn id="107" dur="250" autoRev="1" fill="hold"/>
                                        <p:tgtEl>
                                          <p:spTgt spid="4"/>
                                        </p:tgtEl>
                                      </p:cBhvr>
                                      <p:by x="105000" y="105000"/>
                                    </p:animScale>
                                  </p:childTnLst>
                                </p:cTn>
                              </p:par>
                              <p:par>
                                <p:cTn id="108" presetID="26" presetClass="emph" presetSubtype="0" repeatCount="3000" fill="hold" nodeType="withEffect">
                                  <p:stCondLst>
                                    <p:cond delay="710"/>
                                  </p:stCondLst>
                                  <p:childTnLst>
                                    <p:animEffect transition="out" filter="fade">
                                      <p:cBhvr>
                                        <p:cTn id="109" dur="500" tmFilter="0, 0; .2, .5; .8, .5; 1, 0"/>
                                        <p:tgtEl>
                                          <p:spTgt spid="11"/>
                                        </p:tgtEl>
                                      </p:cBhvr>
                                    </p:animEffect>
                                    <p:animScale>
                                      <p:cBhvr>
                                        <p:cTn id="110" dur="250" autoRev="1" fill="hold"/>
                                        <p:tgtEl>
                                          <p:spTgt spid="11"/>
                                        </p:tgtEl>
                                      </p:cBhvr>
                                      <p:by x="105000" y="105000"/>
                                    </p:animScale>
                                  </p:childTnLst>
                                </p:cTn>
                              </p:par>
                              <p:par>
                                <p:cTn id="111" presetID="26" presetClass="emph" presetSubtype="0" repeatCount="3000" fill="hold" nodeType="withEffect">
                                  <p:stCondLst>
                                    <p:cond delay="410"/>
                                  </p:stCondLst>
                                  <p:childTnLst>
                                    <p:animEffect transition="out" filter="fade">
                                      <p:cBhvr>
                                        <p:cTn id="112" dur="500" tmFilter="0, 0; .2, .5; .8, .5; 1, 0"/>
                                        <p:tgtEl>
                                          <p:spTgt spid="13"/>
                                        </p:tgtEl>
                                      </p:cBhvr>
                                    </p:animEffect>
                                    <p:animScale>
                                      <p:cBhvr>
                                        <p:cTn id="113" dur="250" autoRev="1" fill="hold"/>
                                        <p:tgtEl>
                                          <p:spTgt spid="13"/>
                                        </p:tgtEl>
                                      </p:cBhvr>
                                      <p:by x="105000" y="105000"/>
                                    </p:animScale>
                                  </p:childTnLst>
                                </p:cTn>
                              </p:par>
                              <p:par>
                                <p:cTn id="114" presetID="26" presetClass="emph" presetSubtype="0" repeatCount="3000" fill="hold" nodeType="withEffect">
                                  <p:stCondLst>
                                    <p:cond delay="810"/>
                                  </p:stCondLst>
                                  <p:childTnLst>
                                    <p:animEffect transition="out" filter="fade">
                                      <p:cBhvr>
                                        <p:cTn id="115" dur="500" tmFilter="0, 0; .2, .5; .8, .5; 1, 0"/>
                                        <p:tgtEl>
                                          <p:spTgt spid="14"/>
                                        </p:tgtEl>
                                      </p:cBhvr>
                                    </p:animEffect>
                                    <p:animScale>
                                      <p:cBhvr>
                                        <p:cTn id="116" dur="250" autoRev="1" fill="hold"/>
                                        <p:tgtEl>
                                          <p:spTgt spid="14"/>
                                        </p:tgtEl>
                                      </p:cBhvr>
                                      <p:by x="105000" y="105000"/>
                                    </p:animScale>
                                  </p:childTnLst>
                                </p:cTn>
                              </p:par>
                              <p:par>
                                <p:cTn id="117" presetID="22" presetClass="entr" presetSubtype="8"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left)">
                                      <p:cBhvr>
                                        <p:cTn id="119"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3000"/>
                    </a14:imgEffect>
                  </a14:imgLayer>
                </a14:imgProps>
              </a:ext>
              <a:ext uri="{28A0092B-C50C-407E-A947-70E740481C1C}">
                <a14:useLocalDpi xmlns=""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 xmlns:a14="http://schemas.microsoft.com/office/drawing/2010/main">
                    <a14:imgLayer r:embed="rId7">
                      <a14:imgEffect>
                        <a14:colorTemperature colorTemp="4700"/>
                      </a14:imgEffect>
                      <a14:imgEffect>
                        <a14:saturation sat="400000"/>
                      </a14:imgEffect>
                    </a14:imgLayer>
                  </a14:imgProps>
                </a:ext>
                <a:ext uri="{28A0092B-C50C-407E-A947-70E740481C1C}">
                  <a14:useLocalDpi xmlns=""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02</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1536964" y="363871"/>
            <a:ext cx="3177275" cy="796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共享</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630080" y="1004895"/>
            <a:ext cx="3618912"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                      Data Sharing</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sp>
        <p:nvSpPr>
          <p:cNvPr id="52" name="Rectangle 4"/>
          <p:cNvSpPr txBox="1">
            <a:spLocks noChangeArrowheads="1"/>
          </p:cNvSpPr>
          <p:nvPr/>
        </p:nvSpPr>
        <p:spPr bwMode="auto">
          <a:xfrm>
            <a:off x="647964" y="1409701"/>
            <a:ext cx="8000736" cy="30225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3000"/>
              </a:lnSpc>
            </a:pPr>
            <a:r>
              <a:rPr lang="en-US" altLang="zh-CN" sz="2400" dirty="0" smtClean="0">
                <a:solidFill>
                  <a:srgbClr val="005A9E"/>
                </a:solidFill>
              </a:rPr>
              <a:t>Q:</a:t>
            </a:r>
            <a:r>
              <a:rPr lang="zh-CN" altLang="en-US" sz="2400" dirty="0" smtClean="0">
                <a:solidFill>
                  <a:srgbClr val="005A9E"/>
                </a:solidFill>
              </a:rPr>
              <a:t>成员在社群中共享的体验是什么？</a:t>
            </a:r>
          </a:p>
          <a:p>
            <a:pPr algn="l">
              <a:lnSpc>
                <a:spcPts val="3000"/>
              </a:lnSpc>
            </a:pPr>
            <a:r>
              <a:rPr lang="en-US" altLang="zh-CN" sz="2400" dirty="0" smtClean="0">
                <a:solidFill>
                  <a:srgbClr val="005A9E"/>
                </a:solidFill>
              </a:rPr>
              <a:t>A</a:t>
            </a:r>
            <a:r>
              <a:rPr lang="zh-CN" altLang="en-US" sz="2400" dirty="0" smtClean="0">
                <a:solidFill>
                  <a:srgbClr val="005A9E"/>
                </a:solidFill>
              </a:rPr>
              <a:t>：</a:t>
            </a:r>
            <a:r>
              <a:rPr lang="en-US" altLang="zh-CN" sz="2400" dirty="0" smtClean="0">
                <a:solidFill>
                  <a:srgbClr val="005A9E"/>
                </a:solidFill>
              </a:rPr>
              <a:t>1</a:t>
            </a:r>
            <a:r>
              <a:rPr lang="zh-CN" altLang="en-US" sz="2400" dirty="0" smtClean="0">
                <a:solidFill>
                  <a:srgbClr val="005A9E"/>
                </a:solidFill>
              </a:rPr>
              <a:t>、通过了解社群成员的个人特长及技能来科学分工，来实现社群的总体目标；</a:t>
            </a:r>
            <a:r>
              <a:rPr lang="en-US" altLang="zh-CN" sz="2400" dirty="0" smtClean="0">
                <a:solidFill>
                  <a:srgbClr val="005A9E"/>
                </a:solidFill>
              </a:rPr>
              <a:t>2</a:t>
            </a:r>
            <a:r>
              <a:rPr lang="zh-CN" altLang="en-US" sz="2400" dirty="0" smtClean="0">
                <a:solidFill>
                  <a:srgbClr val="005A9E"/>
                </a:solidFill>
              </a:rPr>
              <a:t>、 通过科学的会议议事流程来进行关于具体事务的经验交流分享；</a:t>
            </a:r>
            <a:r>
              <a:rPr lang="en-US" altLang="zh-CN" sz="2400" dirty="0" smtClean="0">
                <a:solidFill>
                  <a:srgbClr val="005A9E"/>
                </a:solidFill>
              </a:rPr>
              <a:t>3</a:t>
            </a:r>
            <a:r>
              <a:rPr lang="zh-CN" altLang="en-US" sz="2400" dirty="0" smtClean="0">
                <a:solidFill>
                  <a:srgbClr val="005A9E"/>
                </a:solidFill>
              </a:rPr>
              <a:t>、 通过课堂辩论与其他社群成员交流以及</a:t>
            </a:r>
            <a:r>
              <a:rPr lang="en-US" altLang="zh-CN" sz="2400" dirty="0" smtClean="0">
                <a:solidFill>
                  <a:srgbClr val="005A9E"/>
                </a:solidFill>
              </a:rPr>
              <a:t>wiki</a:t>
            </a:r>
            <a:r>
              <a:rPr lang="zh-CN" altLang="en-US" sz="2400" dirty="0" smtClean="0">
                <a:solidFill>
                  <a:srgbClr val="005A9E"/>
                </a:solidFill>
              </a:rPr>
              <a:t>主页浏览实现不同组的经验分享；</a:t>
            </a:r>
            <a:r>
              <a:rPr lang="en-US" altLang="zh-CN" sz="2400" dirty="0" smtClean="0">
                <a:solidFill>
                  <a:srgbClr val="005A9E"/>
                </a:solidFill>
              </a:rPr>
              <a:t>4</a:t>
            </a:r>
            <a:r>
              <a:rPr lang="zh-CN" altLang="en-US" sz="2400" dirty="0" smtClean="0">
                <a:solidFill>
                  <a:srgbClr val="005A9E"/>
                </a:solidFill>
              </a:rPr>
              <a:t>、通过适合场景引导成员分享体验实现思想的多样性。</a:t>
            </a:r>
          </a:p>
        </p:txBody>
      </p:sp>
    </p:spTree>
    <p:extLst>
      <p:ext uri="{BB962C8B-B14F-4D97-AF65-F5344CB8AC3E}">
        <p14:creationId xmlns="" xmlns:p14="http://schemas.microsoft.com/office/powerpoint/2010/main" val="4129827089"/>
      </p:ext>
    </p:extLst>
  </p:cSld>
  <p:clrMapOvr>
    <a:masterClrMapping/>
  </p:clrMapOvr>
  <mc:AlternateContent xmlns:mc="http://schemas.openxmlformats.org/markup-compatibility/2006">
    <mc:Choice xmlns=""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63" presetClass="path" presetSubtype="0" accel="50000" decel="50000" fill="hold" nodeType="withEffect">
                                  <p:stCondLst>
                                    <p:cond delay="0"/>
                                  </p:stCondLst>
                                  <p:childTnLst>
                                    <p:animMotion origin="layout" path="M 5E-6 -2.71605E-6 L 0.05538 -2.71605E-6 " pathEditMode="relative" rAng="0" ptsTypes="AA">
                                      <p:cBhvr>
                                        <p:cTn id="12" dur="2000" fill="hold"/>
                                        <p:tgtEl>
                                          <p:spTgt spid="2"/>
                                        </p:tgtEl>
                                        <p:attrNameLst>
                                          <p:attrName>ppt_x</p:attrName>
                                          <p:attrName>ppt_y</p:attrName>
                                        </p:attrNameLst>
                                      </p:cBhvr>
                                      <p:rCtr x="2760" y="0"/>
                                    </p:animMotion>
                                  </p:childTnLst>
                                </p:cTn>
                              </p:par>
                            </p:childTnLst>
                          </p:cTn>
                        </p:par>
                        <p:par>
                          <p:cTn id="13" fill="hold">
                            <p:stCondLst>
                              <p:cond delay="2000"/>
                            </p:stCondLst>
                            <p:childTnLst>
                              <p:par>
                                <p:cTn id="14" presetID="49" presetClass="entr" presetSubtype="0" decel="10000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wipe(left)">
                                      <p:cBhvr>
                                        <p:cTn id="22" dur="700"/>
                                        <p:tgtEl>
                                          <p:spTgt spid="1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wipe(left)">
                                      <p:cBhvr>
                                        <p:cTn id="25" dur="700"/>
                                        <p:tgtEl>
                                          <p:spTgt spid="124"/>
                                        </p:tgtEl>
                                      </p:cBhvr>
                                    </p:animEffect>
                                  </p:childTnLst>
                                </p:cTn>
                              </p:par>
                            </p:childTnLst>
                          </p:cTn>
                        </p:par>
                        <p:par>
                          <p:cTn id="26" fill="hold">
                            <p:stCondLst>
                              <p:cond delay="2700"/>
                            </p:stCondLst>
                            <p:childTnLst>
                              <p:par>
                                <p:cTn id="27" presetID="23" presetClass="entr" presetSubtype="52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ppt_x</p:attrName>
                                        </p:attrNameLst>
                                      </p:cBhvr>
                                      <p:tavLst>
                                        <p:tav tm="0">
                                          <p:val>
                                            <p:fltVal val="0.5"/>
                                          </p:val>
                                        </p:tav>
                                        <p:tav tm="100000">
                                          <p:val>
                                            <p:strVal val="#ppt_x"/>
                                          </p:val>
                                        </p:tav>
                                      </p:tavLst>
                                    </p:anim>
                                    <p:anim calcmode="lin" valueType="num">
                                      <p:cBhvr>
                                        <p:cTn id="32" dur="500" fill="hold"/>
                                        <p:tgtEl>
                                          <p:spTgt spid="4"/>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30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 calcmode="lin" valueType="num">
                                      <p:cBhvr>
                                        <p:cTn id="37" dur="500" fill="hold"/>
                                        <p:tgtEl>
                                          <p:spTgt spid="5"/>
                                        </p:tgtEl>
                                        <p:attrNameLst>
                                          <p:attrName>ppt_x</p:attrName>
                                        </p:attrNameLst>
                                      </p:cBhvr>
                                      <p:tavLst>
                                        <p:tav tm="0">
                                          <p:val>
                                            <p:fltVal val="0.5"/>
                                          </p:val>
                                        </p:tav>
                                        <p:tav tm="100000">
                                          <p:val>
                                            <p:strVal val="#ppt_x"/>
                                          </p:val>
                                        </p:tav>
                                      </p:tavLst>
                                    </p:anim>
                                    <p:anim calcmode="lin" valueType="num">
                                      <p:cBhvr>
                                        <p:cTn id="38" dur="5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0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 calcmode="lin" valueType="num">
                                      <p:cBhvr>
                                        <p:cTn id="43" dur="500" fill="hold"/>
                                        <p:tgtEl>
                                          <p:spTgt spid="6"/>
                                        </p:tgtEl>
                                        <p:attrNameLst>
                                          <p:attrName>ppt_x</p:attrName>
                                        </p:attrNameLst>
                                      </p:cBhvr>
                                      <p:tavLst>
                                        <p:tav tm="0">
                                          <p:val>
                                            <p:fltVal val="0.5"/>
                                          </p:val>
                                        </p:tav>
                                        <p:tav tm="100000">
                                          <p:val>
                                            <p:strVal val="#ppt_x"/>
                                          </p:val>
                                        </p:tav>
                                      </p:tavLst>
                                    </p:anim>
                                    <p:anim calcmode="lin" valueType="num">
                                      <p:cBhvr>
                                        <p:cTn id="44" dur="500" fill="hold"/>
                                        <p:tgtEl>
                                          <p:spTgt spid="6"/>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30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 calcmode="lin" valueType="num">
                                      <p:cBhvr>
                                        <p:cTn id="49" dur="500" fill="hold"/>
                                        <p:tgtEl>
                                          <p:spTgt spid="7"/>
                                        </p:tgtEl>
                                        <p:attrNameLst>
                                          <p:attrName>ppt_x</p:attrName>
                                        </p:attrNameLst>
                                      </p:cBhvr>
                                      <p:tavLst>
                                        <p:tav tm="0">
                                          <p:val>
                                            <p:fltVal val="0.5"/>
                                          </p:val>
                                        </p:tav>
                                        <p:tav tm="100000">
                                          <p:val>
                                            <p:strVal val="#ppt_x"/>
                                          </p:val>
                                        </p:tav>
                                      </p:tavLst>
                                    </p:anim>
                                    <p:anim calcmode="lin" valueType="num">
                                      <p:cBhvr>
                                        <p:cTn id="50" dur="500" fill="hold"/>
                                        <p:tgtEl>
                                          <p:spTgt spid="7"/>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 calcmode="lin" valueType="num">
                                      <p:cBhvr>
                                        <p:cTn id="55" dur="500" fill="hold"/>
                                        <p:tgtEl>
                                          <p:spTgt spid="8"/>
                                        </p:tgtEl>
                                        <p:attrNameLst>
                                          <p:attrName>ppt_x</p:attrName>
                                        </p:attrNameLst>
                                      </p:cBhvr>
                                      <p:tavLst>
                                        <p:tav tm="0">
                                          <p:val>
                                            <p:fltVal val="0.5"/>
                                          </p:val>
                                        </p:tav>
                                        <p:tav tm="100000">
                                          <p:val>
                                            <p:strVal val="#ppt_x"/>
                                          </p:val>
                                        </p:tav>
                                      </p:tavLst>
                                    </p:anim>
                                    <p:anim calcmode="lin" valueType="num">
                                      <p:cBhvr>
                                        <p:cTn id="56" dur="500" fill="hold"/>
                                        <p:tgtEl>
                                          <p:spTgt spid="8"/>
                                        </p:tgtEl>
                                        <p:attrNameLst>
                                          <p:attrName>ppt_y</p:attrName>
                                        </p:attrNameLst>
                                      </p:cBhvr>
                                      <p:tavLst>
                                        <p:tav tm="0">
                                          <p:val>
                                            <p:fltVal val="0.5"/>
                                          </p:val>
                                        </p:tav>
                                        <p:tav tm="100000">
                                          <p:val>
                                            <p:strVal val="#ppt_y"/>
                                          </p:val>
                                        </p:tav>
                                      </p:tavLst>
                                    </p:anim>
                                  </p:childTnLst>
                                </p:cTn>
                              </p:par>
                              <p:par>
                                <p:cTn id="57" presetID="23" presetClass="entr" presetSubtype="528" fill="hold" nodeType="withEffect">
                                  <p:stCondLst>
                                    <p:cond delay="60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anim calcmode="lin" valueType="num">
                                      <p:cBhvr>
                                        <p:cTn id="61" dur="500" fill="hold"/>
                                        <p:tgtEl>
                                          <p:spTgt spid="9"/>
                                        </p:tgtEl>
                                        <p:attrNameLst>
                                          <p:attrName>ppt_x</p:attrName>
                                        </p:attrNameLst>
                                      </p:cBhvr>
                                      <p:tavLst>
                                        <p:tav tm="0">
                                          <p:val>
                                            <p:fltVal val="0.5"/>
                                          </p:val>
                                        </p:tav>
                                        <p:tav tm="100000">
                                          <p:val>
                                            <p:strVal val="#ppt_x"/>
                                          </p:val>
                                        </p:tav>
                                      </p:tavLst>
                                    </p:anim>
                                    <p:anim calcmode="lin" valueType="num">
                                      <p:cBhvr>
                                        <p:cTn id="62" dur="500" fill="hold"/>
                                        <p:tgtEl>
                                          <p:spTgt spid="9"/>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10"/>
                                        </p:tgtEl>
                                        <p:attrNameLst>
                                          <p:attrName>style.visibility</p:attrName>
                                        </p:attrNameLst>
                                      </p:cBhvr>
                                      <p:to>
                                        <p:strVal val="visible"/>
                                      </p:to>
                                    </p:set>
                                    <p:anim calcmode="lin" valueType="num">
                                      <p:cBhvr>
                                        <p:cTn id="65" dur="500" fill="hold"/>
                                        <p:tgtEl>
                                          <p:spTgt spid="10"/>
                                        </p:tgtEl>
                                        <p:attrNameLst>
                                          <p:attrName>ppt_w</p:attrName>
                                        </p:attrNameLst>
                                      </p:cBhvr>
                                      <p:tavLst>
                                        <p:tav tm="0">
                                          <p:val>
                                            <p:fltVal val="0"/>
                                          </p:val>
                                        </p:tav>
                                        <p:tav tm="100000">
                                          <p:val>
                                            <p:strVal val="#ppt_w"/>
                                          </p:val>
                                        </p:tav>
                                      </p:tavLst>
                                    </p:anim>
                                    <p:anim calcmode="lin" valueType="num">
                                      <p:cBhvr>
                                        <p:cTn id="66" dur="500" fill="hold"/>
                                        <p:tgtEl>
                                          <p:spTgt spid="10"/>
                                        </p:tgtEl>
                                        <p:attrNameLst>
                                          <p:attrName>ppt_h</p:attrName>
                                        </p:attrNameLst>
                                      </p:cBhvr>
                                      <p:tavLst>
                                        <p:tav tm="0">
                                          <p:val>
                                            <p:fltVal val="0"/>
                                          </p:val>
                                        </p:tav>
                                        <p:tav tm="100000">
                                          <p:val>
                                            <p:strVal val="#ppt_h"/>
                                          </p:val>
                                        </p:tav>
                                      </p:tavLst>
                                    </p:anim>
                                    <p:anim calcmode="lin" valueType="num">
                                      <p:cBhvr>
                                        <p:cTn id="67" dur="500" fill="hold"/>
                                        <p:tgtEl>
                                          <p:spTgt spid="10"/>
                                        </p:tgtEl>
                                        <p:attrNameLst>
                                          <p:attrName>ppt_x</p:attrName>
                                        </p:attrNameLst>
                                      </p:cBhvr>
                                      <p:tavLst>
                                        <p:tav tm="0">
                                          <p:val>
                                            <p:fltVal val="0.5"/>
                                          </p:val>
                                        </p:tav>
                                        <p:tav tm="100000">
                                          <p:val>
                                            <p:strVal val="#ppt_x"/>
                                          </p:val>
                                        </p:tav>
                                      </p:tavLst>
                                    </p:anim>
                                    <p:anim calcmode="lin" valueType="num">
                                      <p:cBhvr>
                                        <p:cTn id="68" dur="500" fill="hold"/>
                                        <p:tgtEl>
                                          <p:spTgt spid="10"/>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30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 calcmode="lin" valueType="num">
                                      <p:cBhvr>
                                        <p:cTn id="73" dur="500" fill="hold"/>
                                        <p:tgtEl>
                                          <p:spTgt spid="11"/>
                                        </p:tgtEl>
                                        <p:attrNameLst>
                                          <p:attrName>ppt_x</p:attrName>
                                        </p:attrNameLst>
                                      </p:cBhvr>
                                      <p:tavLst>
                                        <p:tav tm="0">
                                          <p:val>
                                            <p:fltVal val="0.5"/>
                                          </p:val>
                                        </p:tav>
                                        <p:tav tm="100000">
                                          <p:val>
                                            <p:strVal val="#ppt_x"/>
                                          </p:val>
                                        </p:tav>
                                      </p:tavLst>
                                    </p:anim>
                                    <p:anim calcmode="lin" valueType="num">
                                      <p:cBhvr>
                                        <p:cTn id="74" dur="500" fill="hold"/>
                                        <p:tgtEl>
                                          <p:spTgt spid="11"/>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60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 calcmode="lin" valueType="num">
                                      <p:cBhvr>
                                        <p:cTn id="79" dur="500" fill="hold"/>
                                        <p:tgtEl>
                                          <p:spTgt spid="12"/>
                                        </p:tgtEl>
                                        <p:attrNameLst>
                                          <p:attrName>ppt_x</p:attrName>
                                        </p:attrNameLst>
                                      </p:cBhvr>
                                      <p:tavLst>
                                        <p:tav tm="0">
                                          <p:val>
                                            <p:fltVal val="0.5"/>
                                          </p:val>
                                        </p:tav>
                                        <p:tav tm="100000">
                                          <p:val>
                                            <p:strVal val="#ppt_x"/>
                                          </p:val>
                                        </p:tav>
                                      </p:tavLst>
                                    </p:anim>
                                    <p:anim calcmode="lin" valueType="num">
                                      <p:cBhvr>
                                        <p:cTn id="80" dur="500" fill="hold"/>
                                        <p:tgtEl>
                                          <p:spTgt spid="12"/>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600"/>
                                  </p:stCondLst>
                                  <p:childTnLst>
                                    <p:set>
                                      <p:cBhvr>
                                        <p:cTn id="82" dur="1" fill="hold">
                                          <p:stCondLst>
                                            <p:cond delay="0"/>
                                          </p:stCondLst>
                                        </p:cTn>
                                        <p:tgtEl>
                                          <p:spTgt spid="13"/>
                                        </p:tgtEl>
                                        <p:attrNameLst>
                                          <p:attrName>style.visibility</p:attrName>
                                        </p:attrNameLst>
                                      </p:cBhvr>
                                      <p:to>
                                        <p:strVal val="visible"/>
                                      </p:to>
                                    </p:set>
                                    <p:anim calcmode="lin" valueType="num">
                                      <p:cBhvr>
                                        <p:cTn id="83" dur="500" fill="hold"/>
                                        <p:tgtEl>
                                          <p:spTgt spid="13"/>
                                        </p:tgtEl>
                                        <p:attrNameLst>
                                          <p:attrName>ppt_w</p:attrName>
                                        </p:attrNameLst>
                                      </p:cBhvr>
                                      <p:tavLst>
                                        <p:tav tm="0">
                                          <p:val>
                                            <p:fltVal val="0"/>
                                          </p:val>
                                        </p:tav>
                                        <p:tav tm="100000">
                                          <p:val>
                                            <p:strVal val="#ppt_w"/>
                                          </p:val>
                                        </p:tav>
                                      </p:tavLst>
                                    </p:anim>
                                    <p:anim calcmode="lin" valueType="num">
                                      <p:cBhvr>
                                        <p:cTn id="84" dur="500" fill="hold"/>
                                        <p:tgtEl>
                                          <p:spTgt spid="13"/>
                                        </p:tgtEl>
                                        <p:attrNameLst>
                                          <p:attrName>ppt_h</p:attrName>
                                        </p:attrNameLst>
                                      </p:cBhvr>
                                      <p:tavLst>
                                        <p:tav tm="0">
                                          <p:val>
                                            <p:fltVal val="0"/>
                                          </p:val>
                                        </p:tav>
                                        <p:tav tm="100000">
                                          <p:val>
                                            <p:strVal val="#ppt_h"/>
                                          </p:val>
                                        </p:tav>
                                      </p:tavLst>
                                    </p:anim>
                                    <p:anim calcmode="lin" valueType="num">
                                      <p:cBhvr>
                                        <p:cTn id="85" dur="500" fill="hold"/>
                                        <p:tgtEl>
                                          <p:spTgt spid="13"/>
                                        </p:tgtEl>
                                        <p:attrNameLst>
                                          <p:attrName>ppt_x</p:attrName>
                                        </p:attrNameLst>
                                      </p:cBhvr>
                                      <p:tavLst>
                                        <p:tav tm="0">
                                          <p:val>
                                            <p:fltVal val="0.5"/>
                                          </p:val>
                                        </p:tav>
                                        <p:tav tm="100000">
                                          <p:val>
                                            <p:strVal val="#ppt_x"/>
                                          </p:val>
                                        </p:tav>
                                      </p:tavLst>
                                    </p:anim>
                                    <p:anim calcmode="lin" valueType="num">
                                      <p:cBhvr>
                                        <p:cTn id="86" dur="500" fill="hold"/>
                                        <p:tgtEl>
                                          <p:spTgt spid="13"/>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300"/>
                                  </p:stCondLst>
                                  <p:childTnLst>
                                    <p:set>
                                      <p:cBhvr>
                                        <p:cTn id="88" dur="1" fill="hold">
                                          <p:stCondLst>
                                            <p:cond delay="0"/>
                                          </p:stCondLst>
                                        </p:cTn>
                                        <p:tgtEl>
                                          <p:spTgt spid="14"/>
                                        </p:tgtEl>
                                        <p:attrNameLst>
                                          <p:attrName>style.visibility</p:attrName>
                                        </p:attrNameLst>
                                      </p:cBhvr>
                                      <p:to>
                                        <p:strVal val="visible"/>
                                      </p:to>
                                    </p:set>
                                    <p:anim calcmode="lin" valueType="num">
                                      <p:cBhvr>
                                        <p:cTn id="89" dur="500" fill="hold"/>
                                        <p:tgtEl>
                                          <p:spTgt spid="14"/>
                                        </p:tgtEl>
                                        <p:attrNameLst>
                                          <p:attrName>ppt_w</p:attrName>
                                        </p:attrNameLst>
                                      </p:cBhvr>
                                      <p:tavLst>
                                        <p:tav tm="0">
                                          <p:val>
                                            <p:fltVal val="0"/>
                                          </p:val>
                                        </p:tav>
                                        <p:tav tm="100000">
                                          <p:val>
                                            <p:strVal val="#ppt_w"/>
                                          </p:val>
                                        </p:tav>
                                      </p:tavLst>
                                    </p:anim>
                                    <p:anim calcmode="lin" valueType="num">
                                      <p:cBhvr>
                                        <p:cTn id="90" dur="500" fill="hold"/>
                                        <p:tgtEl>
                                          <p:spTgt spid="14"/>
                                        </p:tgtEl>
                                        <p:attrNameLst>
                                          <p:attrName>ppt_h</p:attrName>
                                        </p:attrNameLst>
                                      </p:cBhvr>
                                      <p:tavLst>
                                        <p:tav tm="0">
                                          <p:val>
                                            <p:fltVal val="0"/>
                                          </p:val>
                                        </p:tav>
                                        <p:tav tm="100000">
                                          <p:val>
                                            <p:strVal val="#ppt_h"/>
                                          </p:val>
                                        </p:tav>
                                      </p:tavLst>
                                    </p:anim>
                                    <p:anim calcmode="lin" valueType="num">
                                      <p:cBhvr>
                                        <p:cTn id="91" dur="500" fill="hold"/>
                                        <p:tgtEl>
                                          <p:spTgt spid="14"/>
                                        </p:tgtEl>
                                        <p:attrNameLst>
                                          <p:attrName>ppt_x</p:attrName>
                                        </p:attrNameLst>
                                      </p:cBhvr>
                                      <p:tavLst>
                                        <p:tav tm="0">
                                          <p:val>
                                            <p:fltVal val="0.5"/>
                                          </p:val>
                                        </p:tav>
                                        <p:tav tm="100000">
                                          <p:val>
                                            <p:strVal val="#ppt_x"/>
                                          </p:val>
                                        </p:tav>
                                      </p:tavLst>
                                    </p:anim>
                                    <p:anim calcmode="lin" valueType="num">
                                      <p:cBhvr>
                                        <p:cTn id="92" dur="500" fill="hold"/>
                                        <p:tgtEl>
                                          <p:spTgt spid="14"/>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600"/>
                                  </p:stCondLst>
                                  <p:childTnLst>
                                    <p:set>
                                      <p:cBhvr>
                                        <p:cTn id="94" dur="1" fill="hold">
                                          <p:stCondLst>
                                            <p:cond delay="0"/>
                                          </p:stCondLst>
                                        </p:cTn>
                                        <p:tgtEl>
                                          <p:spTgt spid="15"/>
                                        </p:tgtEl>
                                        <p:attrNameLst>
                                          <p:attrName>style.visibility</p:attrName>
                                        </p:attrNameLst>
                                      </p:cBhvr>
                                      <p:to>
                                        <p:strVal val="visible"/>
                                      </p:to>
                                    </p:set>
                                    <p:anim calcmode="lin" valueType="num">
                                      <p:cBhvr>
                                        <p:cTn id="95" dur="500" fill="hold"/>
                                        <p:tgtEl>
                                          <p:spTgt spid="15"/>
                                        </p:tgtEl>
                                        <p:attrNameLst>
                                          <p:attrName>ppt_w</p:attrName>
                                        </p:attrNameLst>
                                      </p:cBhvr>
                                      <p:tavLst>
                                        <p:tav tm="0">
                                          <p:val>
                                            <p:fltVal val="0"/>
                                          </p:val>
                                        </p:tav>
                                        <p:tav tm="100000">
                                          <p:val>
                                            <p:strVal val="#ppt_w"/>
                                          </p:val>
                                        </p:tav>
                                      </p:tavLst>
                                    </p:anim>
                                    <p:anim calcmode="lin" valueType="num">
                                      <p:cBhvr>
                                        <p:cTn id="96" dur="500" fill="hold"/>
                                        <p:tgtEl>
                                          <p:spTgt spid="15"/>
                                        </p:tgtEl>
                                        <p:attrNameLst>
                                          <p:attrName>ppt_h</p:attrName>
                                        </p:attrNameLst>
                                      </p:cBhvr>
                                      <p:tavLst>
                                        <p:tav tm="0">
                                          <p:val>
                                            <p:fltVal val="0"/>
                                          </p:val>
                                        </p:tav>
                                        <p:tav tm="100000">
                                          <p:val>
                                            <p:strVal val="#ppt_h"/>
                                          </p:val>
                                        </p:tav>
                                      </p:tavLst>
                                    </p:anim>
                                    <p:anim calcmode="lin" valueType="num">
                                      <p:cBhvr>
                                        <p:cTn id="97" dur="500" fill="hold"/>
                                        <p:tgtEl>
                                          <p:spTgt spid="15"/>
                                        </p:tgtEl>
                                        <p:attrNameLst>
                                          <p:attrName>ppt_x</p:attrName>
                                        </p:attrNameLst>
                                      </p:cBhvr>
                                      <p:tavLst>
                                        <p:tav tm="0">
                                          <p:val>
                                            <p:fltVal val="0.5"/>
                                          </p:val>
                                        </p:tav>
                                        <p:tav tm="100000">
                                          <p:val>
                                            <p:strVal val="#ppt_x"/>
                                          </p:val>
                                        </p:tav>
                                      </p:tavLst>
                                    </p:anim>
                                    <p:anim calcmode="lin" valueType="num">
                                      <p:cBhvr>
                                        <p:cTn id="98" dur="500" fill="hold"/>
                                        <p:tgtEl>
                                          <p:spTgt spid="15"/>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60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500" fill="hold"/>
                                        <p:tgtEl>
                                          <p:spTgt spid="16"/>
                                        </p:tgtEl>
                                        <p:attrNameLst>
                                          <p:attrName>ppt_w</p:attrName>
                                        </p:attrNameLst>
                                      </p:cBhvr>
                                      <p:tavLst>
                                        <p:tav tm="0">
                                          <p:val>
                                            <p:fltVal val="0"/>
                                          </p:val>
                                        </p:tav>
                                        <p:tav tm="100000">
                                          <p:val>
                                            <p:strVal val="#ppt_w"/>
                                          </p:val>
                                        </p:tav>
                                      </p:tavLst>
                                    </p:anim>
                                    <p:anim calcmode="lin" valueType="num">
                                      <p:cBhvr>
                                        <p:cTn id="102" dur="500" fill="hold"/>
                                        <p:tgtEl>
                                          <p:spTgt spid="16"/>
                                        </p:tgtEl>
                                        <p:attrNameLst>
                                          <p:attrName>ppt_h</p:attrName>
                                        </p:attrNameLst>
                                      </p:cBhvr>
                                      <p:tavLst>
                                        <p:tav tm="0">
                                          <p:val>
                                            <p:fltVal val="0"/>
                                          </p:val>
                                        </p:tav>
                                        <p:tav tm="100000">
                                          <p:val>
                                            <p:strVal val="#ppt_h"/>
                                          </p:val>
                                        </p:tav>
                                      </p:tavLst>
                                    </p:anim>
                                    <p:anim calcmode="lin" valueType="num">
                                      <p:cBhvr>
                                        <p:cTn id="103" dur="500" fill="hold"/>
                                        <p:tgtEl>
                                          <p:spTgt spid="16"/>
                                        </p:tgtEl>
                                        <p:attrNameLst>
                                          <p:attrName>ppt_x</p:attrName>
                                        </p:attrNameLst>
                                      </p:cBhvr>
                                      <p:tavLst>
                                        <p:tav tm="0">
                                          <p:val>
                                            <p:fltVal val="0.5"/>
                                          </p:val>
                                        </p:tav>
                                        <p:tav tm="100000">
                                          <p:val>
                                            <p:strVal val="#ppt_x"/>
                                          </p:val>
                                        </p:tav>
                                      </p:tavLst>
                                    </p:anim>
                                    <p:anim calcmode="lin" valueType="num">
                                      <p:cBhvr>
                                        <p:cTn id="104" dur="500" fill="hold"/>
                                        <p:tgtEl>
                                          <p:spTgt spid="16"/>
                                        </p:tgtEl>
                                        <p:attrNameLst>
                                          <p:attrName>ppt_y</p:attrName>
                                        </p:attrNameLst>
                                      </p:cBhvr>
                                      <p:tavLst>
                                        <p:tav tm="0">
                                          <p:val>
                                            <p:fltVal val="0.5"/>
                                          </p:val>
                                        </p:tav>
                                        <p:tav tm="100000">
                                          <p:val>
                                            <p:strVal val="#ppt_y"/>
                                          </p:val>
                                        </p:tav>
                                      </p:tavLst>
                                    </p:anim>
                                  </p:childTnLst>
                                </p:cTn>
                              </p:par>
                              <p:par>
                                <p:cTn id="105" presetID="26" presetClass="emph" presetSubtype="0" repeatCount="3000" fill="hold" nodeType="withEffect">
                                  <p:stCondLst>
                                    <p:cond delay="600"/>
                                  </p:stCondLst>
                                  <p:childTnLst>
                                    <p:animEffect transition="out" filter="fade">
                                      <p:cBhvr>
                                        <p:cTn id="106" dur="500" tmFilter="0, 0; .2, .5; .8, .5; 1, 0"/>
                                        <p:tgtEl>
                                          <p:spTgt spid="4"/>
                                        </p:tgtEl>
                                      </p:cBhvr>
                                    </p:animEffect>
                                    <p:animScale>
                                      <p:cBhvr>
                                        <p:cTn id="107" dur="250" autoRev="1" fill="hold"/>
                                        <p:tgtEl>
                                          <p:spTgt spid="4"/>
                                        </p:tgtEl>
                                      </p:cBhvr>
                                      <p:by x="105000" y="105000"/>
                                    </p:animScale>
                                  </p:childTnLst>
                                </p:cTn>
                              </p:par>
                              <p:par>
                                <p:cTn id="108" presetID="26" presetClass="emph" presetSubtype="0" repeatCount="3000" fill="hold" nodeType="withEffect">
                                  <p:stCondLst>
                                    <p:cond delay="710"/>
                                  </p:stCondLst>
                                  <p:childTnLst>
                                    <p:animEffect transition="out" filter="fade">
                                      <p:cBhvr>
                                        <p:cTn id="109" dur="500" tmFilter="0, 0; .2, .5; .8, .5; 1, 0"/>
                                        <p:tgtEl>
                                          <p:spTgt spid="11"/>
                                        </p:tgtEl>
                                      </p:cBhvr>
                                    </p:animEffect>
                                    <p:animScale>
                                      <p:cBhvr>
                                        <p:cTn id="110" dur="250" autoRev="1" fill="hold"/>
                                        <p:tgtEl>
                                          <p:spTgt spid="11"/>
                                        </p:tgtEl>
                                      </p:cBhvr>
                                      <p:by x="105000" y="105000"/>
                                    </p:animScale>
                                  </p:childTnLst>
                                </p:cTn>
                              </p:par>
                              <p:par>
                                <p:cTn id="111" presetID="26" presetClass="emph" presetSubtype="0" repeatCount="3000" fill="hold" nodeType="withEffect">
                                  <p:stCondLst>
                                    <p:cond delay="410"/>
                                  </p:stCondLst>
                                  <p:childTnLst>
                                    <p:animEffect transition="out" filter="fade">
                                      <p:cBhvr>
                                        <p:cTn id="112" dur="500" tmFilter="0, 0; .2, .5; .8, .5; 1, 0"/>
                                        <p:tgtEl>
                                          <p:spTgt spid="13"/>
                                        </p:tgtEl>
                                      </p:cBhvr>
                                    </p:animEffect>
                                    <p:animScale>
                                      <p:cBhvr>
                                        <p:cTn id="113" dur="250" autoRev="1" fill="hold"/>
                                        <p:tgtEl>
                                          <p:spTgt spid="13"/>
                                        </p:tgtEl>
                                      </p:cBhvr>
                                      <p:by x="105000" y="105000"/>
                                    </p:animScale>
                                  </p:childTnLst>
                                </p:cTn>
                              </p:par>
                              <p:par>
                                <p:cTn id="114" presetID="26" presetClass="emph" presetSubtype="0" repeatCount="3000" fill="hold" nodeType="withEffect">
                                  <p:stCondLst>
                                    <p:cond delay="810"/>
                                  </p:stCondLst>
                                  <p:childTnLst>
                                    <p:animEffect transition="out" filter="fade">
                                      <p:cBhvr>
                                        <p:cTn id="115" dur="500" tmFilter="0, 0; .2, .5; .8, .5; 1, 0"/>
                                        <p:tgtEl>
                                          <p:spTgt spid="14"/>
                                        </p:tgtEl>
                                      </p:cBhvr>
                                    </p:animEffect>
                                    <p:animScale>
                                      <p:cBhvr>
                                        <p:cTn id="116" dur="250" autoRev="1" fill="hold"/>
                                        <p:tgtEl>
                                          <p:spTgt spid="14"/>
                                        </p:tgtEl>
                                      </p:cBhvr>
                                      <p:by x="105000" y="105000"/>
                                    </p:animScale>
                                  </p:childTnLst>
                                </p:cTn>
                              </p:par>
                              <p:par>
                                <p:cTn id="117" presetID="22" presetClass="entr" presetSubtype="8"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left)">
                                      <p:cBhvr>
                                        <p:cTn id="119"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3000"/>
                    </a14:imgEffect>
                  </a14:imgLayer>
                </a14:imgProps>
              </a:ext>
              <a:ext uri="{28A0092B-C50C-407E-A947-70E740481C1C}">
                <a14:useLocalDpi xmlns=""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 xmlns:a14="http://schemas.microsoft.com/office/drawing/2010/main">
                    <a14:imgLayer r:embed="rId7">
                      <a14:imgEffect>
                        <a14:colorTemperature colorTemp="4700"/>
                      </a14:imgEffect>
                      <a14:imgEffect>
                        <a14:saturation sat="400000"/>
                      </a14:imgEffect>
                    </a14:imgLayer>
                  </a14:imgProps>
                </a:ext>
                <a:ext uri="{28A0092B-C50C-407E-A947-70E740481C1C}">
                  <a14:useLocalDpi xmlns=""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03</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825764" y="376571"/>
            <a:ext cx="3177275" cy="796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仪式</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630080" y="1004895"/>
            <a:ext cx="3618912"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Ceremony</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sp>
        <p:nvSpPr>
          <p:cNvPr id="52" name="Rectangle 4"/>
          <p:cNvSpPr txBox="1">
            <a:spLocks noChangeArrowheads="1"/>
          </p:cNvSpPr>
          <p:nvPr/>
        </p:nvSpPr>
        <p:spPr bwMode="auto">
          <a:xfrm>
            <a:off x="660664" y="1587500"/>
            <a:ext cx="7746736" cy="30225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3000"/>
              </a:lnSpc>
            </a:pPr>
            <a:r>
              <a:rPr lang="en-US" altLang="zh-CN" sz="2400" dirty="0" smtClean="0">
                <a:solidFill>
                  <a:srgbClr val="005A9E"/>
                </a:solidFill>
              </a:rPr>
              <a:t>Q</a:t>
            </a:r>
            <a:r>
              <a:rPr lang="zh-CN" altLang="en-US" sz="2400" dirty="0" smtClean="0">
                <a:solidFill>
                  <a:srgbClr val="005A9E"/>
                </a:solidFill>
              </a:rPr>
              <a:t>：定期开展什么仪式，形成了怎样的传统？</a:t>
            </a:r>
          </a:p>
          <a:p>
            <a:pPr algn="l">
              <a:lnSpc>
                <a:spcPts val="3000"/>
              </a:lnSpc>
            </a:pPr>
            <a:r>
              <a:rPr lang="en-US" altLang="zh-CN" sz="2400" dirty="0" smtClean="0">
                <a:solidFill>
                  <a:srgbClr val="005A9E"/>
                </a:solidFill>
              </a:rPr>
              <a:t>A</a:t>
            </a:r>
            <a:r>
              <a:rPr lang="zh-CN" altLang="en-US" sz="2400" dirty="0" smtClean="0">
                <a:solidFill>
                  <a:srgbClr val="005A9E"/>
                </a:solidFill>
              </a:rPr>
              <a:t>：通过确立群名称，每个新成员入群欢迎仪式来确立社群的身份和定位；社群内部定期选举确立核心，定期开展会议明确共同目标，开展户外拓展等集体活动，增强凝聚力与相互信任；</a:t>
            </a:r>
          </a:p>
          <a:p>
            <a:pPr algn="l">
              <a:lnSpc>
                <a:spcPts val="3000"/>
              </a:lnSpc>
            </a:pPr>
            <a:r>
              <a:rPr lang="zh-CN" altLang="en-US" sz="2400" dirty="0" smtClean="0">
                <a:solidFill>
                  <a:srgbClr val="005A9E"/>
                </a:solidFill>
              </a:rPr>
              <a:t>通过团队组织建设，完成重要学习任务来实现里程碑的意义和价值；定期分享核心价值观，塑造社群文化。</a:t>
            </a:r>
          </a:p>
          <a:p>
            <a:pPr algn="l">
              <a:lnSpc>
                <a:spcPts val="3000"/>
              </a:lnSpc>
            </a:pPr>
            <a:endParaRPr lang="zh-CN" altLang="en-US" sz="2400" dirty="0" smtClean="0">
              <a:solidFill>
                <a:srgbClr val="005A9E"/>
              </a:solidFill>
            </a:endParaRPr>
          </a:p>
        </p:txBody>
      </p:sp>
    </p:spTree>
    <p:extLst>
      <p:ext uri="{BB962C8B-B14F-4D97-AF65-F5344CB8AC3E}">
        <p14:creationId xmlns="" xmlns:p14="http://schemas.microsoft.com/office/powerpoint/2010/main" val="4129827089"/>
      </p:ext>
    </p:extLst>
  </p:cSld>
  <p:clrMapOvr>
    <a:masterClrMapping/>
  </p:clrMapOvr>
  <mc:AlternateContent xmlns:mc="http://schemas.openxmlformats.org/markup-compatibility/2006">
    <mc:Choice xmlns=""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63" presetClass="path" presetSubtype="0" accel="50000" decel="50000" fill="hold" nodeType="withEffect">
                                  <p:stCondLst>
                                    <p:cond delay="0"/>
                                  </p:stCondLst>
                                  <p:childTnLst>
                                    <p:animMotion origin="layout" path="M 5E-6 -2.71605E-6 L 0.05538 -2.71605E-6 " pathEditMode="relative" rAng="0" ptsTypes="AA">
                                      <p:cBhvr>
                                        <p:cTn id="12" dur="2000" fill="hold"/>
                                        <p:tgtEl>
                                          <p:spTgt spid="2"/>
                                        </p:tgtEl>
                                        <p:attrNameLst>
                                          <p:attrName>ppt_x</p:attrName>
                                          <p:attrName>ppt_y</p:attrName>
                                        </p:attrNameLst>
                                      </p:cBhvr>
                                      <p:rCtr x="2760" y="0"/>
                                    </p:animMotion>
                                  </p:childTnLst>
                                </p:cTn>
                              </p:par>
                            </p:childTnLst>
                          </p:cTn>
                        </p:par>
                        <p:par>
                          <p:cTn id="13" fill="hold">
                            <p:stCondLst>
                              <p:cond delay="2000"/>
                            </p:stCondLst>
                            <p:childTnLst>
                              <p:par>
                                <p:cTn id="14" presetID="49" presetClass="entr" presetSubtype="0" decel="10000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wipe(left)">
                                      <p:cBhvr>
                                        <p:cTn id="22" dur="700"/>
                                        <p:tgtEl>
                                          <p:spTgt spid="1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wipe(left)">
                                      <p:cBhvr>
                                        <p:cTn id="25" dur="700"/>
                                        <p:tgtEl>
                                          <p:spTgt spid="124"/>
                                        </p:tgtEl>
                                      </p:cBhvr>
                                    </p:animEffect>
                                  </p:childTnLst>
                                </p:cTn>
                              </p:par>
                            </p:childTnLst>
                          </p:cTn>
                        </p:par>
                        <p:par>
                          <p:cTn id="26" fill="hold">
                            <p:stCondLst>
                              <p:cond delay="2700"/>
                            </p:stCondLst>
                            <p:childTnLst>
                              <p:par>
                                <p:cTn id="27" presetID="23" presetClass="entr" presetSubtype="52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ppt_x</p:attrName>
                                        </p:attrNameLst>
                                      </p:cBhvr>
                                      <p:tavLst>
                                        <p:tav tm="0">
                                          <p:val>
                                            <p:fltVal val="0.5"/>
                                          </p:val>
                                        </p:tav>
                                        <p:tav tm="100000">
                                          <p:val>
                                            <p:strVal val="#ppt_x"/>
                                          </p:val>
                                        </p:tav>
                                      </p:tavLst>
                                    </p:anim>
                                    <p:anim calcmode="lin" valueType="num">
                                      <p:cBhvr>
                                        <p:cTn id="32" dur="500" fill="hold"/>
                                        <p:tgtEl>
                                          <p:spTgt spid="4"/>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30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 calcmode="lin" valueType="num">
                                      <p:cBhvr>
                                        <p:cTn id="37" dur="500" fill="hold"/>
                                        <p:tgtEl>
                                          <p:spTgt spid="5"/>
                                        </p:tgtEl>
                                        <p:attrNameLst>
                                          <p:attrName>ppt_x</p:attrName>
                                        </p:attrNameLst>
                                      </p:cBhvr>
                                      <p:tavLst>
                                        <p:tav tm="0">
                                          <p:val>
                                            <p:fltVal val="0.5"/>
                                          </p:val>
                                        </p:tav>
                                        <p:tav tm="100000">
                                          <p:val>
                                            <p:strVal val="#ppt_x"/>
                                          </p:val>
                                        </p:tav>
                                      </p:tavLst>
                                    </p:anim>
                                    <p:anim calcmode="lin" valueType="num">
                                      <p:cBhvr>
                                        <p:cTn id="38" dur="5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0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 calcmode="lin" valueType="num">
                                      <p:cBhvr>
                                        <p:cTn id="43" dur="500" fill="hold"/>
                                        <p:tgtEl>
                                          <p:spTgt spid="6"/>
                                        </p:tgtEl>
                                        <p:attrNameLst>
                                          <p:attrName>ppt_x</p:attrName>
                                        </p:attrNameLst>
                                      </p:cBhvr>
                                      <p:tavLst>
                                        <p:tav tm="0">
                                          <p:val>
                                            <p:fltVal val="0.5"/>
                                          </p:val>
                                        </p:tav>
                                        <p:tav tm="100000">
                                          <p:val>
                                            <p:strVal val="#ppt_x"/>
                                          </p:val>
                                        </p:tav>
                                      </p:tavLst>
                                    </p:anim>
                                    <p:anim calcmode="lin" valueType="num">
                                      <p:cBhvr>
                                        <p:cTn id="44" dur="500" fill="hold"/>
                                        <p:tgtEl>
                                          <p:spTgt spid="6"/>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30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 calcmode="lin" valueType="num">
                                      <p:cBhvr>
                                        <p:cTn id="49" dur="500" fill="hold"/>
                                        <p:tgtEl>
                                          <p:spTgt spid="7"/>
                                        </p:tgtEl>
                                        <p:attrNameLst>
                                          <p:attrName>ppt_x</p:attrName>
                                        </p:attrNameLst>
                                      </p:cBhvr>
                                      <p:tavLst>
                                        <p:tav tm="0">
                                          <p:val>
                                            <p:fltVal val="0.5"/>
                                          </p:val>
                                        </p:tav>
                                        <p:tav tm="100000">
                                          <p:val>
                                            <p:strVal val="#ppt_x"/>
                                          </p:val>
                                        </p:tav>
                                      </p:tavLst>
                                    </p:anim>
                                    <p:anim calcmode="lin" valueType="num">
                                      <p:cBhvr>
                                        <p:cTn id="50" dur="500" fill="hold"/>
                                        <p:tgtEl>
                                          <p:spTgt spid="7"/>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 calcmode="lin" valueType="num">
                                      <p:cBhvr>
                                        <p:cTn id="55" dur="500" fill="hold"/>
                                        <p:tgtEl>
                                          <p:spTgt spid="8"/>
                                        </p:tgtEl>
                                        <p:attrNameLst>
                                          <p:attrName>ppt_x</p:attrName>
                                        </p:attrNameLst>
                                      </p:cBhvr>
                                      <p:tavLst>
                                        <p:tav tm="0">
                                          <p:val>
                                            <p:fltVal val="0.5"/>
                                          </p:val>
                                        </p:tav>
                                        <p:tav tm="100000">
                                          <p:val>
                                            <p:strVal val="#ppt_x"/>
                                          </p:val>
                                        </p:tav>
                                      </p:tavLst>
                                    </p:anim>
                                    <p:anim calcmode="lin" valueType="num">
                                      <p:cBhvr>
                                        <p:cTn id="56" dur="500" fill="hold"/>
                                        <p:tgtEl>
                                          <p:spTgt spid="8"/>
                                        </p:tgtEl>
                                        <p:attrNameLst>
                                          <p:attrName>ppt_y</p:attrName>
                                        </p:attrNameLst>
                                      </p:cBhvr>
                                      <p:tavLst>
                                        <p:tav tm="0">
                                          <p:val>
                                            <p:fltVal val="0.5"/>
                                          </p:val>
                                        </p:tav>
                                        <p:tav tm="100000">
                                          <p:val>
                                            <p:strVal val="#ppt_y"/>
                                          </p:val>
                                        </p:tav>
                                      </p:tavLst>
                                    </p:anim>
                                  </p:childTnLst>
                                </p:cTn>
                              </p:par>
                              <p:par>
                                <p:cTn id="57" presetID="23" presetClass="entr" presetSubtype="528" fill="hold" nodeType="withEffect">
                                  <p:stCondLst>
                                    <p:cond delay="60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anim calcmode="lin" valueType="num">
                                      <p:cBhvr>
                                        <p:cTn id="61" dur="500" fill="hold"/>
                                        <p:tgtEl>
                                          <p:spTgt spid="9"/>
                                        </p:tgtEl>
                                        <p:attrNameLst>
                                          <p:attrName>ppt_x</p:attrName>
                                        </p:attrNameLst>
                                      </p:cBhvr>
                                      <p:tavLst>
                                        <p:tav tm="0">
                                          <p:val>
                                            <p:fltVal val="0.5"/>
                                          </p:val>
                                        </p:tav>
                                        <p:tav tm="100000">
                                          <p:val>
                                            <p:strVal val="#ppt_x"/>
                                          </p:val>
                                        </p:tav>
                                      </p:tavLst>
                                    </p:anim>
                                    <p:anim calcmode="lin" valueType="num">
                                      <p:cBhvr>
                                        <p:cTn id="62" dur="500" fill="hold"/>
                                        <p:tgtEl>
                                          <p:spTgt spid="9"/>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10"/>
                                        </p:tgtEl>
                                        <p:attrNameLst>
                                          <p:attrName>style.visibility</p:attrName>
                                        </p:attrNameLst>
                                      </p:cBhvr>
                                      <p:to>
                                        <p:strVal val="visible"/>
                                      </p:to>
                                    </p:set>
                                    <p:anim calcmode="lin" valueType="num">
                                      <p:cBhvr>
                                        <p:cTn id="65" dur="500" fill="hold"/>
                                        <p:tgtEl>
                                          <p:spTgt spid="10"/>
                                        </p:tgtEl>
                                        <p:attrNameLst>
                                          <p:attrName>ppt_w</p:attrName>
                                        </p:attrNameLst>
                                      </p:cBhvr>
                                      <p:tavLst>
                                        <p:tav tm="0">
                                          <p:val>
                                            <p:fltVal val="0"/>
                                          </p:val>
                                        </p:tav>
                                        <p:tav tm="100000">
                                          <p:val>
                                            <p:strVal val="#ppt_w"/>
                                          </p:val>
                                        </p:tav>
                                      </p:tavLst>
                                    </p:anim>
                                    <p:anim calcmode="lin" valueType="num">
                                      <p:cBhvr>
                                        <p:cTn id="66" dur="500" fill="hold"/>
                                        <p:tgtEl>
                                          <p:spTgt spid="10"/>
                                        </p:tgtEl>
                                        <p:attrNameLst>
                                          <p:attrName>ppt_h</p:attrName>
                                        </p:attrNameLst>
                                      </p:cBhvr>
                                      <p:tavLst>
                                        <p:tav tm="0">
                                          <p:val>
                                            <p:fltVal val="0"/>
                                          </p:val>
                                        </p:tav>
                                        <p:tav tm="100000">
                                          <p:val>
                                            <p:strVal val="#ppt_h"/>
                                          </p:val>
                                        </p:tav>
                                      </p:tavLst>
                                    </p:anim>
                                    <p:anim calcmode="lin" valueType="num">
                                      <p:cBhvr>
                                        <p:cTn id="67" dur="500" fill="hold"/>
                                        <p:tgtEl>
                                          <p:spTgt spid="10"/>
                                        </p:tgtEl>
                                        <p:attrNameLst>
                                          <p:attrName>ppt_x</p:attrName>
                                        </p:attrNameLst>
                                      </p:cBhvr>
                                      <p:tavLst>
                                        <p:tav tm="0">
                                          <p:val>
                                            <p:fltVal val="0.5"/>
                                          </p:val>
                                        </p:tav>
                                        <p:tav tm="100000">
                                          <p:val>
                                            <p:strVal val="#ppt_x"/>
                                          </p:val>
                                        </p:tav>
                                      </p:tavLst>
                                    </p:anim>
                                    <p:anim calcmode="lin" valueType="num">
                                      <p:cBhvr>
                                        <p:cTn id="68" dur="500" fill="hold"/>
                                        <p:tgtEl>
                                          <p:spTgt spid="10"/>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30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 calcmode="lin" valueType="num">
                                      <p:cBhvr>
                                        <p:cTn id="73" dur="500" fill="hold"/>
                                        <p:tgtEl>
                                          <p:spTgt spid="11"/>
                                        </p:tgtEl>
                                        <p:attrNameLst>
                                          <p:attrName>ppt_x</p:attrName>
                                        </p:attrNameLst>
                                      </p:cBhvr>
                                      <p:tavLst>
                                        <p:tav tm="0">
                                          <p:val>
                                            <p:fltVal val="0.5"/>
                                          </p:val>
                                        </p:tav>
                                        <p:tav tm="100000">
                                          <p:val>
                                            <p:strVal val="#ppt_x"/>
                                          </p:val>
                                        </p:tav>
                                      </p:tavLst>
                                    </p:anim>
                                    <p:anim calcmode="lin" valueType="num">
                                      <p:cBhvr>
                                        <p:cTn id="74" dur="500" fill="hold"/>
                                        <p:tgtEl>
                                          <p:spTgt spid="11"/>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60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 calcmode="lin" valueType="num">
                                      <p:cBhvr>
                                        <p:cTn id="79" dur="500" fill="hold"/>
                                        <p:tgtEl>
                                          <p:spTgt spid="12"/>
                                        </p:tgtEl>
                                        <p:attrNameLst>
                                          <p:attrName>ppt_x</p:attrName>
                                        </p:attrNameLst>
                                      </p:cBhvr>
                                      <p:tavLst>
                                        <p:tav tm="0">
                                          <p:val>
                                            <p:fltVal val="0.5"/>
                                          </p:val>
                                        </p:tav>
                                        <p:tav tm="100000">
                                          <p:val>
                                            <p:strVal val="#ppt_x"/>
                                          </p:val>
                                        </p:tav>
                                      </p:tavLst>
                                    </p:anim>
                                    <p:anim calcmode="lin" valueType="num">
                                      <p:cBhvr>
                                        <p:cTn id="80" dur="500" fill="hold"/>
                                        <p:tgtEl>
                                          <p:spTgt spid="12"/>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600"/>
                                  </p:stCondLst>
                                  <p:childTnLst>
                                    <p:set>
                                      <p:cBhvr>
                                        <p:cTn id="82" dur="1" fill="hold">
                                          <p:stCondLst>
                                            <p:cond delay="0"/>
                                          </p:stCondLst>
                                        </p:cTn>
                                        <p:tgtEl>
                                          <p:spTgt spid="13"/>
                                        </p:tgtEl>
                                        <p:attrNameLst>
                                          <p:attrName>style.visibility</p:attrName>
                                        </p:attrNameLst>
                                      </p:cBhvr>
                                      <p:to>
                                        <p:strVal val="visible"/>
                                      </p:to>
                                    </p:set>
                                    <p:anim calcmode="lin" valueType="num">
                                      <p:cBhvr>
                                        <p:cTn id="83" dur="500" fill="hold"/>
                                        <p:tgtEl>
                                          <p:spTgt spid="13"/>
                                        </p:tgtEl>
                                        <p:attrNameLst>
                                          <p:attrName>ppt_w</p:attrName>
                                        </p:attrNameLst>
                                      </p:cBhvr>
                                      <p:tavLst>
                                        <p:tav tm="0">
                                          <p:val>
                                            <p:fltVal val="0"/>
                                          </p:val>
                                        </p:tav>
                                        <p:tav tm="100000">
                                          <p:val>
                                            <p:strVal val="#ppt_w"/>
                                          </p:val>
                                        </p:tav>
                                      </p:tavLst>
                                    </p:anim>
                                    <p:anim calcmode="lin" valueType="num">
                                      <p:cBhvr>
                                        <p:cTn id="84" dur="500" fill="hold"/>
                                        <p:tgtEl>
                                          <p:spTgt spid="13"/>
                                        </p:tgtEl>
                                        <p:attrNameLst>
                                          <p:attrName>ppt_h</p:attrName>
                                        </p:attrNameLst>
                                      </p:cBhvr>
                                      <p:tavLst>
                                        <p:tav tm="0">
                                          <p:val>
                                            <p:fltVal val="0"/>
                                          </p:val>
                                        </p:tav>
                                        <p:tav tm="100000">
                                          <p:val>
                                            <p:strVal val="#ppt_h"/>
                                          </p:val>
                                        </p:tav>
                                      </p:tavLst>
                                    </p:anim>
                                    <p:anim calcmode="lin" valueType="num">
                                      <p:cBhvr>
                                        <p:cTn id="85" dur="500" fill="hold"/>
                                        <p:tgtEl>
                                          <p:spTgt spid="13"/>
                                        </p:tgtEl>
                                        <p:attrNameLst>
                                          <p:attrName>ppt_x</p:attrName>
                                        </p:attrNameLst>
                                      </p:cBhvr>
                                      <p:tavLst>
                                        <p:tav tm="0">
                                          <p:val>
                                            <p:fltVal val="0.5"/>
                                          </p:val>
                                        </p:tav>
                                        <p:tav tm="100000">
                                          <p:val>
                                            <p:strVal val="#ppt_x"/>
                                          </p:val>
                                        </p:tav>
                                      </p:tavLst>
                                    </p:anim>
                                    <p:anim calcmode="lin" valueType="num">
                                      <p:cBhvr>
                                        <p:cTn id="86" dur="500" fill="hold"/>
                                        <p:tgtEl>
                                          <p:spTgt spid="13"/>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300"/>
                                  </p:stCondLst>
                                  <p:childTnLst>
                                    <p:set>
                                      <p:cBhvr>
                                        <p:cTn id="88" dur="1" fill="hold">
                                          <p:stCondLst>
                                            <p:cond delay="0"/>
                                          </p:stCondLst>
                                        </p:cTn>
                                        <p:tgtEl>
                                          <p:spTgt spid="14"/>
                                        </p:tgtEl>
                                        <p:attrNameLst>
                                          <p:attrName>style.visibility</p:attrName>
                                        </p:attrNameLst>
                                      </p:cBhvr>
                                      <p:to>
                                        <p:strVal val="visible"/>
                                      </p:to>
                                    </p:set>
                                    <p:anim calcmode="lin" valueType="num">
                                      <p:cBhvr>
                                        <p:cTn id="89" dur="500" fill="hold"/>
                                        <p:tgtEl>
                                          <p:spTgt spid="14"/>
                                        </p:tgtEl>
                                        <p:attrNameLst>
                                          <p:attrName>ppt_w</p:attrName>
                                        </p:attrNameLst>
                                      </p:cBhvr>
                                      <p:tavLst>
                                        <p:tav tm="0">
                                          <p:val>
                                            <p:fltVal val="0"/>
                                          </p:val>
                                        </p:tav>
                                        <p:tav tm="100000">
                                          <p:val>
                                            <p:strVal val="#ppt_w"/>
                                          </p:val>
                                        </p:tav>
                                      </p:tavLst>
                                    </p:anim>
                                    <p:anim calcmode="lin" valueType="num">
                                      <p:cBhvr>
                                        <p:cTn id="90" dur="500" fill="hold"/>
                                        <p:tgtEl>
                                          <p:spTgt spid="14"/>
                                        </p:tgtEl>
                                        <p:attrNameLst>
                                          <p:attrName>ppt_h</p:attrName>
                                        </p:attrNameLst>
                                      </p:cBhvr>
                                      <p:tavLst>
                                        <p:tav tm="0">
                                          <p:val>
                                            <p:fltVal val="0"/>
                                          </p:val>
                                        </p:tav>
                                        <p:tav tm="100000">
                                          <p:val>
                                            <p:strVal val="#ppt_h"/>
                                          </p:val>
                                        </p:tav>
                                      </p:tavLst>
                                    </p:anim>
                                    <p:anim calcmode="lin" valueType="num">
                                      <p:cBhvr>
                                        <p:cTn id="91" dur="500" fill="hold"/>
                                        <p:tgtEl>
                                          <p:spTgt spid="14"/>
                                        </p:tgtEl>
                                        <p:attrNameLst>
                                          <p:attrName>ppt_x</p:attrName>
                                        </p:attrNameLst>
                                      </p:cBhvr>
                                      <p:tavLst>
                                        <p:tav tm="0">
                                          <p:val>
                                            <p:fltVal val="0.5"/>
                                          </p:val>
                                        </p:tav>
                                        <p:tav tm="100000">
                                          <p:val>
                                            <p:strVal val="#ppt_x"/>
                                          </p:val>
                                        </p:tav>
                                      </p:tavLst>
                                    </p:anim>
                                    <p:anim calcmode="lin" valueType="num">
                                      <p:cBhvr>
                                        <p:cTn id="92" dur="500" fill="hold"/>
                                        <p:tgtEl>
                                          <p:spTgt spid="14"/>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600"/>
                                  </p:stCondLst>
                                  <p:childTnLst>
                                    <p:set>
                                      <p:cBhvr>
                                        <p:cTn id="94" dur="1" fill="hold">
                                          <p:stCondLst>
                                            <p:cond delay="0"/>
                                          </p:stCondLst>
                                        </p:cTn>
                                        <p:tgtEl>
                                          <p:spTgt spid="15"/>
                                        </p:tgtEl>
                                        <p:attrNameLst>
                                          <p:attrName>style.visibility</p:attrName>
                                        </p:attrNameLst>
                                      </p:cBhvr>
                                      <p:to>
                                        <p:strVal val="visible"/>
                                      </p:to>
                                    </p:set>
                                    <p:anim calcmode="lin" valueType="num">
                                      <p:cBhvr>
                                        <p:cTn id="95" dur="500" fill="hold"/>
                                        <p:tgtEl>
                                          <p:spTgt spid="15"/>
                                        </p:tgtEl>
                                        <p:attrNameLst>
                                          <p:attrName>ppt_w</p:attrName>
                                        </p:attrNameLst>
                                      </p:cBhvr>
                                      <p:tavLst>
                                        <p:tav tm="0">
                                          <p:val>
                                            <p:fltVal val="0"/>
                                          </p:val>
                                        </p:tav>
                                        <p:tav tm="100000">
                                          <p:val>
                                            <p:strVal val="#ppt_w"/>
                                          </p:val>
                                        </p:tav>
                                      </p:tavLst>
                                    </p:anim>
                                    <p:anim calcmode="lin" valueType="num">
                                      <p:cBhvr>
                                        <p:cTn id="96" dur="500" fill="hold"/>
                                        <p:tgtEl>
                                          <p:spTgt spid="15"/>
                                        </p:tgtEl>
                                        <p:attrNameLst>
                                          <p:attrName>ppt_h</p:attrName>
                                        </p:attrNameLst>
                                      </p:cBhvr>
                                      <p:tavLst>
                                        <p:tav tm="0">
                                          <p:val>
                                            <p:fltVal val="0"/>
                                          </p:val>
                                        </p:tav>
                                        <p:tav tm="100000">
                                          <p:val>
                                            <p:strVal val="#ppt_h"/>
                                          </p:val>
                                        </p:tav>
                                      </p:tavLst>
                                    </p:anim>
                                    <p:anim calcmode="lin" valueType="num">
                                      <p:cBhvr>
                                        <p:cTn id="97" dur="500" fill="hold"/>
                                        <p:tgtEl>
                                          <p:spTgt spid="15"/>
                                        </p:tgtEl>
                                        <p:attrNameLst>
                                          <p:attrName>ppt_x</p:attrName>
                                        </p:attrNameLst>
                                      </p:cBhvr>
                                      <p:tavLst>
                                        <p:tav tm="0">
                                          <p:val>
                                            <p:fltVal val="0.5"/>
                                          </p:val>
                                        </p:tav>
                                        <p:tav tm="100000">
                                          <p:val>
                                            <p:strVal val="#ppt_x"/>
                                          </p:val>
                                        </p:tav>
                                      </p:tavLst>
                                    </p:anim>
                                    <p:anim calcmode="lin" valueType="num">
                                      <p:cBhvr>
                                        <p:cTn id="98" dur="500" fill="hold"/>
                                        <p:tgtEl>
                                          <p:spTgt spid="15"/>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60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500" fill="hold"/>
                                        <p:tgtEl>
                                          <p:spTgt spid="16"/>
                                        </p:tgtEl>
                                        <p:attrNameLst>
                                          <p:attrName>ppt_w</p:attrName>
                                        </p:attrNameLst>
                                      </p:cBhvr>
                                      <p:tavLst>
                                        <p:tav tm="0">
                                          <p:val>
                                            <p:fltVal val="0"/>
                                          </p:val>
                                        </p:tav>
                                        <p:tav tm="100000">
                                          <p:val>
                                            <p:strVal val="#ppt_w"/>
                                          </p:val>
                                        </p:tav>
                                      </p:tavLst>
                                    </p:anim>
                                    <p:anim calcmode="lin" valueType="num">
                                      <p:cBhvr>
                                        <p:cTn id="102" dur="500" fill="hold"/>
                                        <p:tgtEl>
                                          <p:spTgt spid="16"/>
                                        </p:tgtEl>
                                        <p:attrNameLst>
                                          <p:attrName>ppt_h</p:attrName>
                                        </p:attrNameLst>
                                      </p:cBhvr>
                                      <p:tavLst>
                                        <p:tav tm="0">
                                          <p:val>
                                            <p:fltVal val="0"/>
                                          </p:val>
                                        </p:tav>
                                        <p:tav tm="100000">
                                          <p:val>
                                            <p:strVal val="#ppt_h"/>
                                          </p:val>
                                        </p:tav>
                                      </p:tavLst>
                                    </p:anim>
                                    <p:anim calcmode="lin" valueType="num">
                                      <p:cBhvr>
                                        <p:cTn id="103" dur="500" fill="hold"/>
                                        <p:tgtEl>
                                          <p:spTgt spid="16"/>
                                        </p:tgtEl>
                                        <p:attrNameLst>
                                          <p:attrName>ppt_x</p:attrName>
                                        </p:attrNameLst>
                                      </p:cBhvr>
                                      <p:tavLst>
                                        <p:tav tm="0">
                                          <p:val>
                                            <p:fltVal val="0.5"/>
                                          </p:val>
                                        </p:tav>
                                        <p:tav tm="100000">
                                          <p:val>
                                            <p:strVal val="#ppt_x"/>
                                          </p:val>
                                        </p:tav>
                                      </p:tavLst>
                                    </p:anim>
                                    <p:anim calcmode="lin" valueType="num">
                                      <p:cBhvr>
                                        <p:cTn id="104" dur="500" fill="hold"/>
                                        <p:tgtEl>
                                          <p:spTgt spid="16"/>
                                        </p:tgtEl>
                                        <p:attrNameLst>
                                          <p:attrName>ppt_y</p:attrName>
                                        </p:attrNameLst>
                                      </p:cBhvr>
                                      <p:tavLst>
                                        <p:tav tm="0">
                                          <p:val>
                                            <p:fltVal val="0.5"/>
                                          </p:val>
                                        </p:tav>
                                        <p:tav tm="100000">
                                          <p:val>
                                            <p:strVal val="#ppt_y"/>
                                          </p:val>
                                        </p:tav>
                                      </p:tavLst>
                                    </p:anim>
                                  </p:childTnLst>
                                </p:cTn>
                              </p:par>
                              <p:par>
                                <p:cTn id="105" presetID="26" presetClass="emph" presetSubtype="0" repeatCount="3000" fill="hold" nodeType="withEffect">
                                  <p:stCondLst>
                                    <p:cond delay="600"/>
                                  </p:stCondLst>
                                  <p:childTnLst>
                                    <p:animEffect transition="out" filter="fade">
                                      <p:cBhvr>
                                        <p:cTn id="106" dur="500" tmFilter="0, 0; .2, .5; .8, .5; 1, 0"/>
                                        <p:tgtEl>
                                          <p:spTgt spid="4"/>
                                        </p:tgtEl>
                                      </p:cBhvr>
                                    </p:animEffect>
                                    <p:animScale>
                                      <p:cBhvr>
                                        <p:cTn id="107" dur="250" autoRev="1" fill="hold"/>
                                        <p:tgtEl>
                                          <p:spTgt spid="4"/>
                                        </p:tgtEl>
                                      </p:cBhvr>
                                      <p:by x="105000" y="105000"/>
                                    </p:animScale>
                                  </p:childTnLst>
                                </p:cTn>
                              </p:par>
                              <p:par>
                                <p:cTn id="108" presetID="26" presetClass="emph" presetSubtype="0" repeatCount="3000" fill="hold" nodeType="withEffect">
                                  <p:stCondLst>
                                    <p:cond delay="710"/>
                                  </p:stCondLst>
                                  <p:childTnLst>
                                    <p:animEffect transition="out" filter="fade">
                                      <p:cBhvr>
                                        <p:cTn id="109" dur="500" tmFilter="0, 0; .2, .5; .8, .5; 1, 0"/>
                                        <p:tgtEl>
                                          <p:spTgt spid="11"/>
                                        </p:tgtEl>
                                      </p:cBhvr>
                                    </p:animEffect>
                                    <p:animScale>
                                      <p:cBhvr>
                                        <p:cTn id="110" dur="250" autoRev="1" fill="hold"/>
                                        <p:tgtEl>
                                          <p:spTgt spid="11"/>
                                        </p:tgtEl>
                                      </p:cBhvr>
                                      <p:by x="105000" y="105000"/>
                                    </p:animScale>
                                  </p:childTnLst>
                                </p:cTn>
                              </p:par>
                              <p:par>
                                <p:cTn id="111" presetID="26" presetClass="emph" presetSubtype="0" repeatCount="3000" fill="hold" nodeType="withEffect">
                                  <p:stCondLst>
                                    <p:cond delay="410"/>
                                  </p:stCondLst>
                                  <p:childTnLst>
                                    <p:animEffect transition="out" filter="fade">
                                      <p:cBhvr>
                                        <p:cTn id="112" dur="500" tmFilter="0, 0; .2, .5; .8, .5; 1, 0"/>
                                        <p:tgtEl>
                                          <p:spTgt spid="13"/>
                                        </p:tgtEl>
                                      </p:cBhvr>
                                    </p:animEffect>
                                    <p:animScale>
                                      <p:cBhvr>
                                        <p:cTn id="113" dur="250" autoRev="1" fill="hold"/>
                                        <p:tgtEl>
                                          <p:spTgt spid="13"/>
                                        </p:tgtEl>
                                      </p:cBhvr>
                                      <p:by x="105000" y="105000"/>
                                    </p:animScale>
                                  </p:childTnLst>
                                </p:cTn>
                              </p:par>
                              <p:par>
                                <p:cTn id="114" presetID="26" presetClass="emph" presetSubtype="0" repeatCount="3000" fill="hold" nodeType="withEffect">
                                  <p:stCondLst>
                                    <p:cond delay="810"/>
                                  </p:stCondLst>
                                  <p:childTnLst>
                                    <p:animEffect transition="out" filter="fade">
                                      <p:cBhvr>
                                        <p:cTn id="115" dur="500" tmFilter="0, 0; .2, .5; .8, .5; 1, 0"/>
                                        <p:tgtEl>
                                          <p:spTgt spid="14"/>
                                        </p:tgtEl>
                                      </p:cBhvr>
                                    </p:animEffect>
                                    <p:animScale>
                                      <p:cBhvr>
                                        <p:cTn id="116" dur="250" autoRev="1" fill="hold"/>
                                        <p:tgtEl>
                                          <p:spTgt spid="14"/>
                                        </p:tgtEl>
                                      </p:cBhvr>
                                      <p:by x="105000" y="105000"/>
                                    </p:animScale>
                                  </p:childTnLst>
                                </p:cTn>
                              </p:par>
                              <p:par>
                                <p:cTn id="117" presetID="22" presetClass="entr" presetSubtype="8"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left)">
                                      <p:cBhvr>
                                        <p:cTn id="119"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F:\0PPT素材\背景及图片\白麻子.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616" y="-21033"/>
            <a:ext cx="9277076" cy="518016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 name="组合 124"/>
          <p:cNvGrpSpPr/>
          <p:nvPr/>
        </p:nvGrpSpPr>
        <p:grpSpPr>
          <a:xfrm>
            <a:off x="770772" y="619891"/>
            <a:ext cx="7740763" cy="3557880"/>
            <a:chOff x="1287102" y="1199523"/>
            <a:chExt cx="6847285" cy="2795588"/>
          </a:xfrm>
        </p:grpSpPr>
        <p:sp>
          <p:nvSpPr>
            <p:cNvPr id="126" name="圆角矩形 125"/>
            <p:cNvSpPr/>
            <p:nvPr/>
          </p:nvSpPr>
          <p:spPr bwMode="auto">
            <a:xfrm>
              <a:off x="1287102" y="1199523"/>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sp>
          <p:nvSpPr>
            <p:cNvPr id="127" name="圆角矩形 126"/>
            <p:cNvSpPr/>
            <p:nvPr/>
          </p:nvSpPr>
          <p:spPr bwMode="auto">
            <a:xfrm>
              <a:off x="1473978" y="1415961"/>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a:p>
          </p:txBody>
        </p:sp>
      </p:grpSp>
      <p:sp>
        <p:nvSpPr>
          <p:cNvPr id="129" name="TextBox 128"/>
          <p:cNvSpPr txBox="1"/>
          <p:nvPr/>
        </p:nvSpPr>
        <p:spPr>
          <a:xfrm>
            <a:off x="1510328" y="807480"/>
            <a:ext cx="4731559" cy="2884170"/>
          </a:xfrm>
          <a:prstGeom prst="rect">
            <a:avLst/>
          </a:prstGeom>
          <a:noFill/>
        </p:spPr>
        <p:txBody>
          <a:bodyPr wrap="square" rtlCol="0">
            <a:spAutoFit/>
          </a:bodyPr>
          <a:lstStyle/>
          <a:p>
            <a:pPr eaLnBrk="0" hangingPunct="0">
              <a:lnSpc>
                <a:spcPct val="150000"/>
              </a:lnSpc>
            </a:pP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eaLnBrk="0" hangingPunct="0">
              <a:lnSpc>
                <a:spcPct val="150000"/>
              </a:lnSpc>
            </a:pP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亲爱的学员：</a:t>
            </a:r>
          </a:p>
          <a:p>
            <a:pPr eaLnBrk="0" hangingPunct="0">
              <a:lnSpc>
                <a:spcPct val="150000"/>
              </a:lnSpc>
            </a:pP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欢迎您成为清华大学工程管理硕士（</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MEM</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）的一员，本课程乃是专为</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MEM</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学生所开设的入学导引课程</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XLP</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；作为一门【</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MEM</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入学导引课】，我们提供的师资阵容包括来自清华大学基础工业训练中心</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顾学雍老师、机械工程学院基础工业训练中心</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卢达溶老师，以及校园</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VC</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创始人</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殷建松老师，为各位学员进行为期四天的</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MEM</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入学引导。</a:t>
            </a:r>
          </a:p>
          <a:p>
            <a:pPr eaLnBrk="0" hangingPunct="0">
              <a:lnSpc>
                <a:spcPct val="150000"/>
              </a:lnSpc>
            </a:pP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Processing data through a single universal learning algorithm-can get all the knowledge from the past, the present, and the future</a:t>
            </a:r>
            <a:r>
              <a:rPr lang="en-US" altLang="zh-CN"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p>
          <a:p>
            <a:pPr eaLnBrk="0" hangingPunct="0">
              <a:lnSpc>
                <a:spcPct val="150000"/>
              </a:lnSpc>
            </a:pP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100" dirty="0" smtClean="0">
                <a:solidFill>
                  <a:schemeClr val="tx1">
                    <a:lumMod val="65000"/>
                    <a:lumOff val="35000"/>
                  </a:schemeClr>
                </a:solidFill>
                <a:latin typeface="宋体" panose="02010600030101010101" pitchFamily="2" charset="-122"/>
                <a:ea typeface="宋体" panose="02010600030101010101" pitchFamily="2" charset="-122"/>
                <a:sym typeface="微软雅黑" panose="020B0503020204020204" pitchFamily="34" charset="-122"/>
              </a:rPr>
              <a:t>－</a:t>
            </a:r>
            <a:r>
              <a:rPr lang="zh-CN" altLang="en-US" sz="11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Pedro Domingos,TMA,P.25</a:t>
            </a:r>
          </a:p>
        </p:txBody>
      </p:sp>
      <p:sp>
        <p:nvSpPr>
          <p:cNvPr id="130" name="矩形 1"/>
          <p:cNvSpPr/>
          <p:nvPr/>
        </p:nvSpPr>
        <p:spPr>
          <a:xfrm>
            <a:off x="1081554" y="624922"/>
            <a:ext cx="1554884" cy="244044"/>
          </a:xfrm>
          <a:custGeom>
            <a:avLst/>
            <a:gdLst>
              <a:gd name="connsiteX0" fmla="*/ 0 w 1565482"/>
              <a:gd name="connsiteY0" fmla="*/ 0 h 247650"/>
              <a:gd name="connsiteX1" fmla="*/ 1565482 w 1565482"/>
              <a:gd name="connsiteY1" fmla="*/ 0 h 247650"/>
              <a:gd name="connsiteX2" fmla="*/ 1565482 w 1565482"/>
              <a:gd name="connsiteY2" fmla="*/ 247650 h 247650"/>
              <a:gd name="connsiteX3" fmla="*/ 0 w 1565482"/>
              <a:gd name="connsiteY3" fmla="*/ 247650 h 247650"/>
              <a:gd name="connsiteX4" fmla="*/ 0 w 1565482"/>
              <a:gd name="connsiteY4" fmla="*/ 0 h 247650"/>
              <a:gd name="connsiteX0-1" fmla="*/ 0 w 1565482"/>
              <a:gd name="connsiteY0-2" fmla="*/ 0 h 247650"/>
              <a:gd name="connsiteX1-3" fmla="*/ 1298782 w 1565482"/>
              <a:gd name="connsiteY1-4" fmla="*/ 0 h 247650"/>
              <a:gd name="connsiteX2-5" fmla="*/ 1565482 w 1565482"/>
              <a:gd name="connsiteY2-6" fmla="*/ 247650 h 247650"/>
              <a:gd name="connsiteX3-7" fmla="*/ 0 w 1565482"/>
              <a:gd name="connsiteY3-8" fmla="*/ 247650 h 247650"/>
              <a:gd name="connsiteX4-9" fmla="*/ 0 w 1565482"/>
              <a:gd name="connsiteY4-10" fmla="*/ 0 h 247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65482" h="247650">
                <a:moveTo>
                  <a:pt x="0" y="0"/>
                </a:moveTo>
                <a:lnTo>
                  <a:pt x="1298782" y="0"/>
                </a:lnTo>
                <a:lnTo>
                  <a:pt x="1565482" y="247650"/>
                </a:lnTo>
                <a:lnTo>
                  <a:pt x="0" y="247650"/>
                </a:lnTo>
                <a:lnTo>
                  <a:pt x="0" y="0"/>
                </a:lnTo>
                <a:close/>
              </a:path>
            </a:pathLst>
          </a:cu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2"/>
          <p:cNvSpPr/>
          <p:nvPr/>
        </p:nvSpPr>
        <p:spPr>
          <a:xfrm>
            <a:off x="1039654" y="637714"/>
            <a:ext cx="1093748" cy="805718"/>
          </a:xfrm>
          <a:custGeom>
            <a:avLst/>
            <a:gdLst>
              <a:gd name="connsiteX0" fmla="*/ 0 w 1323133"/>
              <a:gd name="connsiteY0" fmla="*/ 0 h 1198669"/>
              <a:gd name="connsiteX1" fmla="*/ 1323133 w 1323133"/>
              <a:gd name="connsiteY1" fmla="*/ 0 h 1198669"/>
              <a:gd name="connsiteX2" fmla="*/ 1323133 w 1323133"/>
              <a:gd name="connsiteY2" fmla="*/ 1198669 h 1198669"/>
              <a:gd name="connsiteX3" fmla="*/ 0 w 1323133"/>
              <a:gd name="connsiteY3" fmla="*/ 1198669 h 1198669"/>
              <a:gd name="connsiteX4" fmla="*/ 0 w 1323133"/>
              <a:gd name="connsiteY4" fmla="*/ 0 h 1198669"/>
              <a:gd name="connsiteX0-1" fmla="*/ 0 w 1323133"/>
              <a:gd name="connsiteY0-2" fmla="*/ 0 h 1198669"/>
              <a:gd name="connsiteX1-3" fmla="*/ 1323133 w 1323133"/>
              <a:gd name="connsiteY1-4" fmla="*/ 0 h 1198669"/>
              <a:gd name="connsiteX2-5" fmla="*/ 1085008 w 1323133"/>
              <a:gd name="connsiteY2-6" fmla="*/ 817669 h 1198669"/>
              <a:gd name="connsiteX3-7" fmla="*/ 0 w 1323133"/>
              <a:gd name="connsiteY3-8" fmla="*/ 1198669 h 1198669"/>
              <a:gd name="connsiteX4-9" fmla="*/ 0 w 1323133"/>
              <a:gd name="connsiteY4-10" fmla="*/ 0 h 1198669"/>
              <a:gd name="connsiteX0-11" fmla="*/ 47625 w 1370758"/>
              <a:gd name="connsiteY0-12" fmla="*/ 0 h 827194"/>
              <a:gd name="connsiteX1-13" fmla="*/ 1370758 w 1370758"/>
              <a:gd name="connsiteY1-14" fmla="*/ 0 h 827194"/>
              <a:gd name="connsiteX2-15" fmla="*/ 1132633 w 1370758"/>
              <a:gd name="connsiteY2-16" fmla="*/ 817669 h 827194"/>
              <a:gd name="connsiteX3-17" fmla="*/ 0 w 1370758"/>
              <a:gd name="connsiteY3-18" fmla="*/ 827194 h 827194"/>
              <a:gd name="connsiteX4-19" fmla="*/ 47625 w 1370758"/>
              <a:gd name="connsiteY4-20" fmla="*/ 0 h 827194"/>
              <a:gd name="connsiteX0-21" fmla="*/ 47625 w 1370758"/>
              <a:gd name="connsiteY0-22" fmla="*/ 0 h 836719"/>
              <a:gd name="connsiteX1-23" fmla="*/ 1370758 w 1370758"/>
              <a:gd name="connsiteY1-24" fmla="*/ 0 h 836719"/>
              <a:gd name="connsiteX2-25" fmla="*/ 875458 w 1370758"/>
              <a:gd name="connsiteY2-26" fmla="*/ 836719 h 836719"/>
              <a:gd name="connsiteX3-27" fmla="*/ 0 w 1370758"/>
              <a:gd name="connsiteY3-28" fmla="*/ 827194 h 836719"/>
              <a:gd name="connsiteX4-29" fmla="*/ 47625 w 1370758"/>
              <a:gd name="connsiteY4-30" fmla="*/ 0 h 8367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70758" h="836719">
                <a:moveTo>
                  <a:pt x="47625" y="0"/>
                </a:moveTo>
                <a:lnTo>
                  <a:pt x="1370758" y="0"/>
                </a:lnTo>
                <a:lnTo>
                  <a:pt x="875458" y="836719"/>
                </a:lnTo>
                <a:lnTo>
                  <a:pt x="0" y="827194"/>
                </a:lnTo>
                <a:lnTo>
                  <a:pt x="47625" y="0"/>
                </a:lnTo>
                <a:close/>
              </a:path>
            </a:pathLst>
          </a:custGeom>
          <a:solidFill>
            <a:srgbClr val="005A9E"/>
          </a:solidFill>
          <a:ln>
            <a:noFill/>
          </a:ln>
          <a:effectLst>
            <a:outerShdw blurRad="63500" dist="63500" sx="102000" sy="102000" algn="ctr"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TextBox 28"/>
          <p:cNvSpPr txBox="1"/>
          <p:nvPr/>
        </p:nvSpPr>
        <p:spPr bwMode="auto">
          <a:xfrm>
            <a:off x="635367" y="681036"/>
            <a:ext cx="1587214" cy="413959"/>
          </a:xfrm>
          <a:prstGeom prst="rect">
            <a:avLst/>
          </a:prstGeom>
          <a:noFill/>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80000"/>
              </a:lnSpc>
              <a:spcBef>
                <a:spcPts val="0"/>
              </a:spcBef>
              <a:spcAft>
                <a:spcPts val="0"/>
              </a:spcAft>
              <a:defRPr/>
            </a:pPr>
            <a:r>
              <a:rPr lang="zh-CN" altLang="en-US" sz="2800" b="1" kern="0" dirty="0" smtClean="0">
                <a:ln w="18415" cmpd="sng">
                  <a:noFill/>
                  <a:prstDash val="solid"/>
                </a:ln>
                <a:solidFill>
                  <a:schemeClr val="bg1"/>
                </a:solidFill>
                <a:latin typeface="+mn-ea"/>
              </a:rPr>
              <a:t>前言</a:t>
            </a:r>
            <a:endParaRPr lang="zh-CN" altLang="en-US" sz="2800" b="1" kern="0" dirty="0">
              <a:ln w="18415" cmpd="sng">
                <a:noFill/>
                <a:prstDash val="solid"/>
              </a:ln>
              <a:solidFill>
                <a:schemeClr val="bg1"/>
              </a:solidFill>
              <a:latin typeface="+mn-ea"/>
            </a:endParaRPr>
          </a:p>
        </p:txBody>
      </p:sp>
      <p:sp>
        <p:nvSpPr>
          <p:cNvPr id="74" name="前言"/>
          <p:cNvSpPr>
            <a:spLocks noChangeArrowheads="1"/>
          </p:cNvSpPr>
          <p:nvPr/>
        </p:nvSpPr>
        <p:spPr bwMode="auto">
          <a:xfrm>
            <a:off x="720109" y="1029316"/>
            <a:ext cx="1483951" cy="261582"/>
          </a:xfrm>
          <a:prstGeom prst="rect">
            <a:avLst/>
          </a:prstGeom>
          <a:noFill/>
          <a:ln w="9525">
            <a:noFill/>
            <a:bevel/>
          </a:ln>
        </p:spPr>
        <p:txBody>
          <a:bodyPr wrap="square" lIns="91411" tIns="45706" rIns="91411" bIns="45706">
            <a:spAutoFit/>
          </a:bodyPr>
          <a:lstStyle/>
          <a:p>
            <a:pPr algn="ctr"/>
            <a:r>
              <a:rPr lang="en-US" altLang="zh-CN" sz="1100" dirty="0">
                <a:solidFill>
                  <a:schemeClr val="bg1"/>
                </a:solidFill>
                <a:latin typeface="Impact" panose="020B0806030902050204" pitchFamily="34" charset="0"/>
                <a:ea typeface="方正兰亭黑_GBK" panose="02000000000000000000" pitchFamily="2" charset="-122"/>
                <a:sym typeface="Impact" panose="020B0806030902050204" pitchFamily="34" charset="0"/>
              </a:rPr>
              <a:t>Introduction</a:t>
            </a:r>
            <a:endParaRPr lang="zh-CN" altLang="en-US" sz="900" dirty="0">
              <a:solidFill>
                <a:schemeClr val="bg1"/>
              </a:solidFill>
              <a:latin typeface="Impact" panose="020B0806030902050204" pitchFamily="34" charset="0"/>
              <a:ea typeface="方正兰亭黑_GBK" panose="02000000000000000000" pitchFamily="2" charset="-122"/>
              <a:sym typeface="Impact" panose="020B0806030902050204" pitchFamily="34" charset="0"/>
            </a:endParaRPr>
          </a:p>
        </p:txBody>
      </p:sp>
      <p:grpSp>
        <p:nvGrpSpPr>
          <p:cNvPr id="3" name="组合 79"/>
          <p:cNvGrpSpPr/>
          <p:nvPr/>
        </p:nvGrpSpPr>
        <p:grpSpPr>
          <a:xfrm>
            <a:off x="3469642" y="4866330"/>
            <a:ext cx="287919" cy="287919"/>
            <a:chOff x="304800" y="673100"/>
            <a:chExt cx="4000500" cy="4000500"/>
          </a:xfrm>
          <a:effectLst>
            <a:outerShdw blurRad="381000" dist="152400" dir="8100000" algn="tr" rotWithShape="0">
              <a:prstClr val="black">
                <a:alpha val="7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椭圆 8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椭圆 82"/>
          <p:cNvSpPr/>
          <p:nvPr/>
        </p:nvSpPr>
        <p:spPr>
          <a:xfrm>
            <a:off x="2572161" y="4877081"/>
            <a:ext cx="274632" cy="26641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4" name="组合 83"/>
          <p:cNvGrpSpPr/>
          <p:nvPr/>
        </p:nvGrpSpPr>
        <p:grpSpPr>
          <a:xfrm>
            <a:off x="2856188" y="4533101"/>
            <a:ext cx="656360" cy="636733"/>
            <a:chOff x="304800" y="673100"/>
            <a:chExt cx="4000500" cy="4000500"/>
          </a:xfrm>
          <a:effectLst>
            <a:outerShdw blurRad="317500" dist="1905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6" name="椭圆 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86"/>
          <p:cNvGrpSpPr/>
          <p:nvPr/>
        </p:nvGrpSpPr>
        <p:grpSpPr>
          <a:xfrm>
            <a:off x="4774567" y="4866330"/>
            <a:ext cx="287919" cy="287919"/>
            <a:chOff x="304800" y="673100"/>
            <a:chExt cx="4000500" cy="4000500"/>
          </a:xfrm>
          <a:effectLst>
            <a:outerShdw blurRad="381000" dist="152400" dir="8100000" algn="tr" rotWithShape="0">
              <a:prstClr val="black">
                <a:alpha val="70000"/>
              </a:prstClr>
            </a:outerShdw>
          </a:effectLst>
        </p:grpSpPr>
        <p:sp>
          <p:nvSpPr>
            <p:cNvPr id="88" name="同心圆 8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椭圆 8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0" name="椭圆 89"/>
          <p:cNvSpPr/>
          <p:nvPr/>
        </p:nvSpPr>
        <p:spPr>
          <a:xfrm>
            <a:off x="3877086" y="4877081"/>
            <a:ext cx="274632" cy="26641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6" name="组合 90"/>
          <p:cNvGrpSpPr/>
          <p:nvPr/>
        </p:nvGrpSpPr>
        <p:grpSpPr>
          <a:xfrm>
            <a:off x="4161113" y="4533101"/>
            <a:ext cx="656360" cy="636733"/>
            <a:chOff x="304800" y="673100"/>
            <a:chExt cx="4000500" cy="4000500"/>
          </a:xfrm>
          <a:effectLst>
            <a:outerShdw blurRad="317500" dist="190500" dir="8100000" algn="tr" rotWithShape="0">
              <a:prstClr val="black">
                <a:alpha val="50000"/>
              </a:prstClr>
            </a:outerShdw>
          </a:effectLst>
        </p:grpSpPr>
        <p:sp>
          <p:nvSpPr>
            <p:cNvPr id="92" name="同心圆 9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3" name="椭圆 9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93"/>
          <p:cNvGrpSpPr/>
          <p:nvPr/>
        </p:nvGrpSpPr>
        <p:grpSpPr>
          <a:xfrm>
            <a:off x="6079492" y="4866330"/>
            <a:ext cx="287919" cy="287919"/>
            <a:chOff x="304800" y="673100"/>
            <a:chExt cx="4000500" cy="4000500"/>
          </a:xfrm>
          <a:effectLst>
            <a:outerShdw blurRad="381000" dist="152400" dir="8100000" algn="tr" rotWithShape="0">
              <a:prstClr val="black">
                <a:alpha val="70000"/>
              </a:prstClr>
            </a:outerShdw>
          </a:effectLst>
        </p:grpSpPr>
        <p:sp>
          <p:nvSpPr>
            <p:cNvPr id="95" name="同心圆 9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椭圆 9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椭圆 96"/>
          <p:cNvSpPr/>
          <p:nvPr/>
        </p:nvSpPr>
        <p:spPr>
          <a:xfrm>
            <a:off x="5182011" y="4877081"/>
            <a:ext cx="274632" cy="26641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8" name="组合 97"/>
          <p:cNvGrpSpPr/>
          <p:nvPr/>
        </p:nvGrpSpPr>
        <p:grpSpPr>
          <a:xfrm>
            <a:off x="5466038" y="4533101"/>
            <a:ext cx="656360" cy="636733"/>
            <a:chOff x="304800" y="673100"/>
            <a:chExt cx="4000500" cy="4000500"/>
          </a:xfrm>
          <a:effectLst>
            <a:outerShdw blurRad="317500" dist="190500" dir="8100000" algn="tr" rotWithShape="0">
              <a:prstClr val="black">
                <a:alpha val="50000"/>
              </a:prstClr>
            </a:outerShdw>
          </a:effectLst>
        </p:grpSpPr>
        <p:sp>
          <p:nvSpPr>
            <p:cNvPr id="99"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0" name="椭圆 9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100"/>
          <p:cNvGrpSpPr/>
          <p:nvPr/>
        </p:nvGrpSpPr>
        <p:grpSpPr>
          <a:xfrm>
            <a:off x="7356692" y="4866330"/>
            <a:ext cx="287919" cy="287919"/>
            <a:chOff x="304800" y="673100"/>
            <a:chExt cx="4000500" cy="4000500"/>
          </a:xfrm>
          <a:effectLst>
            <a:outerShdw blurRad="381000" dist="152400" dir="8100000" algn="tr" rotWithShape="0">
              <a:prstClr val="black">
                <a:alpha val="70000"/>
              </a:prstClr>
            </a:outerShdw>
          </a:effectLst>
        </p:grpSpPr>
        <p:sp>
          <p:nvSpPr>
            <p:cNvPr id="102" name="同心圆 10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椭圆 10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 name="椭圆 103"/>
          <p:cNvSpPr/>
          <p:nvPr/>
        </p:nvSpPr>
        <p:spPr>
          <a:xfrm>
            <a:off x="6459211" y="4877081"/>
            <a:ext cx="274632" cy="26641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10" name="组合 104"/>
          <p:cNvGrpSpPr/>
          <p:nvPr/>
        </p:nvGrpSpPr>
        <p:grpSpPr>
          <a:xfrm>
            <a:off x="6743238" y="4533101"/>
            <a:ext cx="656360" cy="636733"/>
            <a:chOff x="304800" y="673100"/>
            <a:chExt cx="4000500" cy="4000500"/>
          </a:xfrm>
          <a:effectLst>
            <a:outerShdw blurRad="317500" dist="190500" dir="8100000" algn="tr" rotWithShape="0">
              <a:prstClr val="black">
                <a:alpha val="50000"/>
              </a:prstClr>
            </a:outerShdw>
          </a:effectLst>
        </p:grpSpPr>
        <p:sp>
          <p:nvSpPr>
            <p:cNvPr id="106" name="同心圆 10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7" name="椭圆 10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7"/>
          <p:cNvGrpSpPr/>
          <p:nvPr/>
        </p:nvGrpSpPr>
        <p:grpSpPr>
          <a:xfrm>
            <a:off x="8646606" y="4866330"/>
            <a:ext cx="287919" cy="287919"/>
            <a:chOff x="304800" y="673100"/>
            <a:chExt cx="4000500" cy="4000500"/>
          </a:xfrm>
          <a:effectLst>
            <a:outerShdw blurRad="381000" dist="152400" dir="8100000" algn="tr" rotWithShape="0">
              <a:prstClr val="black">
                <a:alpha val="70000"/>
              </a:prstClr>
            </a:outerShdw>
          </a:effectLst>
        </p:grpSpPr>
        <p:sp>
          <p:nvSpPr>
            <p:cNvPr id="109" name="同心圆 10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椭圆 10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1" name="椭圆 110"/>
          <p:cNvSpPr/>
          <p:nvPr/>
        </p:nvSpPr>
        <p:spPr>
          <a:xfrm>
            <a:off x="7749125" y="4877081"/>
            <a:ext cx="274632" cy="26641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13" name="组合 111"/>
          <p:cNvGrpSpPr/>
          <p:nvPr/>
        </p:nvGrpSpPr>
        <p:grpSpPr>
          <a:xfrm>
            <a:off x="8033152" y="4533101"/>
            <a:ext cx="656360" cy="636733"/>
            <a:chOff x="304800" y="673100"/>
            <a:chExt cx="4000500" cy="4000500"/>
          </a:xfrm>
          <a:effectLst>
            <a:outerShdw blurRad="317500" dist="190500" dir="8100000" algn="tr" rotWithShape="0">
              <a:prstClr val="black">
                <a:alpha val="50000"/>
              </a:prstClr>
            </a:outerShdw>
          </a:effectLst>
        </p:grpSpPr>
        <p:sp>
          <p:nvSpPr>
            <p:cNvPr id="113" name="同心圆 1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4" name="椭圆 1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14"/>
          <p:cNvGrpSpPr/>
          <p:nvPr/>
        </p:nvGrpSpPr>
        <p:grpSpPr>
          <a:xfrm>
            <a:off x="2298965" y="4866330"/>
            <a:ext cx="287919" cy="287919"/>
            <a:chOff x="304800" y="673100"/>
            <a:chExt cx="4000500" cy="4000500"/>
          </a:xfrm>
          <a:effectLst>
            <a:outerShdw blurRad="381000" dist="152400" dir="8100000" algn="tr" rotWithShape="0">
              <a:prstClr val="black">
                <a:alpha val="70000"/>
              </a:prstClr>
            </a:outerShdw>
          </a:effectLst>
        </p:grpSpPr>
        <p:sp>
          <p:nvSpPr>
            <p:cNvPr id="116" name="同心圆 1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椭圆 11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8" name="椭圆 117"/>
          <p:cNvSpPr/>
          <p:nvPr/>
        </p:nvSpPr>
        <p:spPr>
          <a:xfrm>
            <a:off x="1378624" y="4877081"/>
            <a:ext cx="274632" cy="26641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15" name="组合 118"/>
          <p:cNvGrpSpPr/>
          <p:nvPr/>
        </p:nvGrpSpPr>
        <p:grpSpPr>
          <a:xfrm>
            <a:off x="1662651" y="4533101"/>
            <a:ext cx="656360" cy="636733"/>
            <a:chOff x="304800" y="673100"/>
            <a:chExt cx="4000500" cy="4000500"/>
          </a:xfrm>
          <a:effectLst>
            <a:outerShdw blurRad="317500" dist="190500" dir="8100000" algn="tr" rotWithShape="0">
              <a:prstClr val="black">
                <a:alpha val="50000"/>
              </a:prstClr>
            </a:outerShdw>
          </a:effectLst>
        </p:grpSpPr>
        <p:sp>
          <p:nvSpPr>
            <p:cNvPr id="120" name="同心圆 1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1" name="椭圆 12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21"/>
          <p:cNvGrpSpPr/>
          <p:nvPr/>
        </p:nvGrpSpPr>
        <p:grpSpPr>
          <a:xfrm>
            <a:off x="976297" y="4866330"/>
            <a:ext cx="287919" cy="287919"/>
            <a:chOff x="304800" y="673100"/>
            <a:chExt cx="4000500" cy="4000500"/>
          </a:xfrm>
          <a:effectLst>
            <a:outerShdw blurRad="381000" dist="152400" dir="8100000" algn="tr" rotWithShape="0">
              <a:prstClr val="black">
                <a:alpha val="70000"/>
              </a:prstClr>
            </a:outerShdw>
          </a:effectLst>
        </p:grpSpPr>
        <p:sp>
          <p:nvSpPr>
            <p:cNvPr id="123" name="同心圆 1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4" name="椭圆 1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2" name="椭圆 131"/>
          <p:cNvSpPr/>
          <p:nvPr/>
        </p:nvSpPr>
        <p:spPr>
          <a:xfrm>
            <a:off x="78816" y="4877081"/>
            <a:ext cx="274632" cy="26641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17" name="组合 132"/>
          <p:cNvGrpSpPr/>
          <p:nvPr/>
        </p:nvGrpSpPr>
        <p:grpSpPr>
          <a:xfrm>
            <a:off x="362843" y="4533101"/>
            <a:ext cx="656360" cy="636733"/>
            <a:chOff x="304800" y="673100"/>
            <a:chExt cx="4000500" cy="4000500"/>
          </a:xfrm>
          <a:effectLst>
            <a:outerShdw blurRad="317500" dist="190500" dir="8100000" algn="tr" rotWithShape="0">
              <a:prstClr val="black">
                <a:alpha val="50000"/>
              </a:prstClr>
            </a:outerShdw>
          </a:effectLst>
        </p:grpSpPr>
        <p:sp>
          <p:nvSpPr>
            <p:cNvPr id="134" name="同心圆 1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5" name="椭圆 13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圆角矩形 64"/>
          <p:cNvSpPr/>
          <p:nvPr/>
        </p:nvSpPr>
        <p:spPr>
          <a:xfrm>
            <a:off x="6204301" y="1133834"/>
            <a:ext cx="1878353" cy="1190556"/>
          </a:xfrm>
          <a:prstGeom prst="roundRect">
            <a:avLst/>
          </a:prstGeom>
          <a:blipFill dpi="0" rotWithShape="1">
            <a:blip r:embed="rId4"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a:off x="6230457" y="2444364"/>
            <a:ext cx="1878353" cy="1190556"/>
          </a:xfrm>
          <a:prstGeom prst="roundRect">
            <a:avLst/>
          </a:prstGeom>
          <a:blipFill dpi="0" rotWithShape="1">
            <a:blip r:embed="rId5"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wipe(down)">
                                      <p:cBhvr>
                                        <p:cTn id="12" dur="500"/>
                                        <p:tgtEl>
                                          <p:spTgt spid="1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wipe(up)">
                                      <p:cBhvr>
                                        <p:cTn id="17" dur="5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1000"/>
                                        <p:tgtEl>
                                          <p:spTgt spid="128"/>
                                        </p:tgtEl>
                                      </p:cBhvr>
                                    </p:animEffect>
                                    <p:anim calcmode="lin" valueType="num">
                                      <p:cBhvr>
                                        <p:cTn id="23" dur="1000" fill="hold"/>
                                        <p:tgtEl>
                                          <p:spTgt spid="128"/>
                                        </p:tgtEl>
                                        <p:attrNameLst>
                                          <p:attrName>ppt_x</p:attrName>
                                        </p:attrNameLst>
                                      </p:cBhvr>
                                      <p:tavLst>
                                        <p:tav tm="0">
                                          <p:val>
                                            <p:strVal val="#ppt_x"/>
                                          </p:val>
                                        </p:tav>
                                        <p:tav tm="100000">
                                          <p:val>
                                            <p:strVal val="#ppt_x"/>
                                          </p:val>
                                        </p:tav>
                                      </p:tavLst>
                                    </p:anim>
                                    <p:anim calcmode="lin" valueType="num">
                                      <p:cBhvr>
                                        <p:cTn id="24" dur="1000" fill="hold"/>
                                        <p:tgtEl>
                                          <p:spTgt spid="128"/>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wipe(left)">
                                      <p:cBhvr>
                                        <p:cTn id="28" dur="500"/>
                                        <p:tgtEl>
                                          <p:spTgt spid="74"/>
                                        </p:tgtEl>
                                      </p:cBhvr>
                                    </p:animEffect>
                                  </p:childTnLst>
                                </p:cTn>
                              </p:par>
                              <p:par>
                                <p:cTn id="29" presetID="16" presetClass="entr" presetSubtype="37" fill="hold" grpId="0" nodeType="withEffect">
                                  <p:stCondLst>
                                    <p:cond delay="0"/>
                                  </p:stCondLst>
                                  <p:childTnLst>
                                    <p:set>
                                      <p:cBhvr>
                                        <p:cTn id="30" dur="1" fill="hold">
                                          <p:stCondLst>
                                            <p:cond delay="0"/>
                                          </p:stCondLst>
                                        </p:cTn>
                                        <p:tgtEl>
                                          <p:spTgt spid="129"/>
                                        </p:tgtEl>
                                        <p:attrNameLst>
                                          <p:attrName>style.visibility</p:attrName>
                                        </p:attrNameLst>
                                      </p:cBhvr>
                                      <p:to>
                                        <p:strVal val="visible"/>
                                      </p:to>
                                    </p:set>
                                    <p:animEffect transition="in" filter="barn(outVertical)">
                                      <p:cBhvr>
                                        <p:cTn id="31" dur="500"/>
                                        <p:tgtEl>
                                          <p:spTgt spid="129"/>
                                        </p:tgtEl>
                                      </p:cBhvr>
                                    </p:animEffect>
                                  </p:childTnLst>
                                </p:cTn>
                              </p:par>
                            </p:childTnLst>
                          </p:cTn>
                        </p:par>
                        <p:par>
                          <p:cTn id="32" fill="hold">
                            <p:stCondLst>
                              <p:cond delay="1500"/>
                            </p:stCondLst>
                            <p:childTnLst>
                              <p:par>
                                <p:cTn id="33" presetID="42" presetClass="entr" presetSubtype="0" fill="hold" grpId="0" nodeType="after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1000"/>
                                        <p:tgtEl>
                                          <p:spTgt spid="65"/>
                                        </p:tgtEl>
                                      </p:cBhvr>
                                    </p:animEffect>
                                    <p:anim calcmode="lin" valueType="num">
                                      <p:cBhvr>
                                        <p:cTn id="36" dur="1000" fill="hold"/>
                                        <p:tgtEl>
                                          <p:spTgt spid="65"/>
                                        </p:tgtEl>
                                        <p:attrNameLst>
                                          <p:attrName>ppt_x</p:attrName>
                                        </p:attrNameLst>
                                      </p:cBhvr>
                                      <p:tavLst>
                                        <p:tav tm="0">
                                          <p:val>
                                            <p:strVal val="#ppt_x"/>
                                          </p:val>
                                        </p:tav>
                                        <p:tav tm="100000">
                                          <p:val>
                                            <p:strVal val="#ppt_x"/>
                                          </p:val>
                                        </p:tav>
                                      </p:tavLst>
                                    </p:anim>
                                    <p:anim calcmode="lin" valueType="num">
                                      <p:cBhvr>
                                        <p:cTn id="37" dur="1000" fill="hold"/>
                                        <p:tgtEl>
                                          <p:spTgt spid="65"/>
                                        </p:tgtEl>
                                        <p:attrNameLst>
                                          <p:attrName>ppt_y</p:attrName>
                                        </p:attrNameLst>
                                      </p:cBhvr>
                                      <p:tavLst>
                                        <p:tav tm="0">
                                          <p:val>
                                            <p:strVal val="#ppt_y+.1"/>
                                          </p:val>
                                        </p:tav>
                                        <p:tav tm="100000">
                                          <p:val>
                                            <p:strVal val="#ppt_y"/>
                                          </p:val>
                                        </p:tav>
                                      </p:tavLst>
                                    </p:anim>
                                  </p:childTnLst>
                                </p:cTn>
                              </p:par>
                            </p:childTnLst>
                          </p:cTn>
                        </p:par>
                        <p:par>
                          <p:cTn id="38" fill="hold">
                            <p:stCondLst>
                              <p:cond delay="2500"/>
                            </p:stCondLst>
                            <p:childTnLst>
                              <p:par>
                                <p:cTn id="39" presetID="42" presetClass="entr" presetSubtype="0" fill="hold" grpId="0" nodeType="after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fade">
                                      <p:cBhvr>
                                        <p:cTn id="41" dur="1000"/>
                                        <p:tgtEl>
                                          <p:spTgt spid="66"/>
                                        </p:tgtEl>
                                      </p:cBhvr>
                                    </p:animEffect>
                                    <p:anim calcmode="lin" valueType="num">
                                      <p:cBhvr>
                                        <p:cTn id="42" dur="1000" fill="hold"/>
                                        <p:tgtEl>
                                          <p:spTgt spid="66"/>
                                        </p:tgtEl>
                                        <p:attrNameLst>
                                          <p:attrName>ppt_x</p:attrName>
                                        </p:attrNameLst>
                                      </p:cBhvr>
                                      <p:tavLst>
                                        <p:tav tm="0">
                                          <p:val>
                                            <p:strVal val="#ppt_x"/>
                                          </p:val>
                                        </p:tav>
                                        <p:tav tm="100000">
                                          <p:val>
                                            <p:strVal val="#ppt_x"/>
                                          </p:val>
                                        </p:tav>
                                      </p:tavLst>
                                    </p:anim>
                                    <p:anim calcmode="lin" valueType="num">
                                      <p:cBhvr>
                                        <p:cTn id="43" dur="1000" fill="hold"/>
                                        <p:tgtEl>
                                          <p:spTgt spid="66"/>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2" presetClass="entr" presetSubtype="9" fill="hold" grpId="0" nodeType="afterEffect">
                                  <p:stCondLst>
                                    <p:cond delay="0"/>
                                  </p:stCondLst>
                                  <p:childTnLst>
                                    <p:set>
                                      <p:cBhvr>
                                        <p:cTn id="46" dur="1" fill="hold">
                                          <p:stCondLst>
                                            <p:cond delay="0"/>
                                          </p:stCondLst>
                                        </p:cTn>
                                        <p:tgtEl>
                                          <p:spTgt spid="132"/>
                                        </p:tgtEl>
                                        <p:attrNameLst>
                                          <p:attrName>style.visibility</p:attrName>
                                        </p:attrNameLst>
                                      </p:cBhvr>
                                      <p:to>
                                        <p:strVal val="visible"/>
                                      </p:to>
                                    </p:set>
                                    <p:anim calcmode="lin" valueType="num">
                                      <p:cBhvr additive="base">
                                        <p:cTn id="47" dur="100" fill="hold"/>
                                        <p:tgtEl>
                                          <p:spTgt spid="132"/>
                                        </p:tgtEl>
                                        <p:attrNameLst>
                                          <p:attrName>ppt_x</p:attrName>
                                        </p:attrNameLst>
                                      </p:cBhvr>
                                      <p:tavLst>
                                        <p:tav tm="0">
                                          <p:val>
                                            <p:strVal val="0-#ppt_w/2"/>
                                          </p:val>
                                        </p:tav>
                                        <p:tav tm="100000">
                                          <p:val>
                                            <p:strVal val="#ppt_x"/>
                                          </p:val>
                                        </p:tav>
                                      </p:tavLst>
                                    </p:anim>
                                    <p:anim calcmode="lin" valueType="num">
                                      <p:cBhvr additive="base">
                                        <p:cTn id="48" dur="100" fill="hold"/>
                                        <p:tgtEl>
                                          <p:spTgt spid="132"/>
                                        </p:tgtEl>
                                        <p:attrNameLst>
                                          <p:attrName>ppt_y</p:attrName>
                                        </p:attrNameLst>
                                      </p:cBhvr>
                                      <p:tavLst>
                                        <p:tav tm="0">
                                          <p:val>
                                            <p:strVal val="0-#ppt_h/2"/>
                                          </p:val>
                                        </p:tav>
                                        <p:tav tm="100000">
                                          <p:val>
                                            <p:strVal val="#ppt_y"/>
                                          </p:val>
                                        </p:tav>
                                      </p:tavLst>
                                    </p:anim>
                                  </p:childTnLst>
                                </p:cTn>
                              </p:par>
                            </p:childTnLst>
                          </p:cTn>
                        </p:par>
                        <p:par>
                          <p:cTn id="49" fill="hold">
                            <p:stCondLst>
                              <p:cond delay="4000"/>
                            </p:stCondLst>
                            <p:childTnLst>
                              <p:par>
                                <p:cTn id="50" presetID="2" presetClass="entr" presetSubtype="9"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100" fill="hold"/>
                                        <p:tgtEl>
                                          <p:spTgt spid="17"/>
                                        </p:tgtEl>
                                        <p:attrNameLst>
                                          <p:attrName>ppt_x</p:attrName>
                                        </p:attrNameLst>
                                      </p:cBhvr>
                                      <p:tavLst>
                                        <p:tav tm="0">
                                          <p:val>
                                            <p:strVal val="0-#ppt_w/2"/>
                                          </p:val>
                                        </p:tav>
                                        <p:tav tm="100000">
                                          <p:val>
                                            <p:strVal val="#ppt_x"/>
                                          </p:val>
                                        </p:tav>
                                      </p:tavLst>
                                    </p:anim>
                                    <p:anim calcmode="lin" valueType="num">
                                      <p:cBhvr additive="base">
                                        <p:cTn id="53" dur="100" fill="hold"/>
                                        <p:tgtEl>
                                          <p:spTgt spid="17"/>
                                        </p:tgtEl>
                                        <p:attrNameLst>
                                          <p:attrName>ppt_y</p:attrName>
                                        </p:attrNameLst>
                                      </p:cBhvr>
                                      <p:tavLst>
                                        <p:tav tm="0">
                                          <p:val>
                                            <p:strVal val="0-#ppt_h/2"/>
                                          </p:val>
                                        </p:tav>
                                        <p:tav tm="100000">
                                          <p:val>
                                            <p:strVal val="#ppt_y"/>
                                          </p:val>
                                        </p:tav>
                                      </p:tavLst>
                                    </p:anim>
                                  </p:childTnLst>
                                </p:cTn>
                              </p:par>
                            </p:childTnLst>
                          </p:cTn>
                        </p:par>
                        <p:par>
                          <p:cTn id="54" fill="hold">
                            <p:stCondLst>
                              <p:cond delay="4500"/>
                            </p:stCondLst>
                            <p:childTnLst>
                              <p:par>
                                <p:cTn id="55" presetID="2" presetClass="entr" presetSubtype="9"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100" fill="hold"/>
                                        <p:tgtEl>
                                          <p:spTgt spid="16"/>
                                        </p:tgtEl>
                                        <p:attrNameLst>
                                          <p:attrName>ppt_x</p:attrName>
                                        </p:attrNameLst>
                                      </p:cBhvr>
                                      <p:tavLst>
                                        <p:tav tm="0">
                                          <p:val>
                                            <p:strVal val="0-#ppt_w/2"/>
                                          </p:val>
                                        </p:tav>
                                        <p:tav tm="100000">
                                          <p:val>
                                            <p:strVal val="#ppt_x"/>
                                          </p:val>
                                        </p:tav>
                                      </p:tavLst>
                                    </p:anim>
                                    <p:anim calcmode="lin" valueType="num">
                                      <p:cBhvr additive="base">
                                        <p:cTn id="58" dur="100" fill="hold"/>
                                        <p:tgtEl>
                                          <p:spTgt spid="16"/>
                                        </p:tgtEl>
                                        <p:attrNameLst>
                                          <p:attrName>ppt_y</p:attrName>
                                        </p:attrNameLst>
                                      </p:cBhvr>
                                      <p:tavLst>
                                        <p:tav tm="0">
                                          <p:val>
                                            <p:strVal val="0-#ppt_h/2"/>
                                          </p:val>
                                        </p:tav>
                                        <p:tav tm="100000">
                                          <p:val>
                                            <p:strVal val="#ppt_y"/>
                                          </p:val>
                                        </p:tav>
                                      </p:tavLst>
                                    </p:anim>
                                  </p:childTnLst>
                                </p:cTn>
                              </p:par>
                            </p:childTnLst>
                          </p:cTn>
                        </p:par>
                        <p:par>
                          <p:cTn id="59" fill="hold">
                            <p:stCondLst>
                              <p:cond delay="5000"/>
                            </p:stCondLst>
                            <p:childTnLst>
                              <p:par>
                                <p:cTn id="60" presetID="2" presetClass="entr" presetSubtype="9" fill="hold" grpId="0" nodeType="afterEffect">
                                  <p:stCondLst>
                                    <p:cond delay="0"/>
                                  </p:stCondLst>
                                  <p:childTnLst>
                                    <p:set>
                                      <p:cBhvr>
                                        <p:cTn id="61" dur="1" fill="hold">
                                          <p:stCondLst>
                                            <p:cond delay="0"/>
                                          </p:stCondLst>
                                        </p:cTn>
                                        <p:tgtEl>
                                          <p:spTgt spid="118"/>
                                        </p:tgtEl>
                                        <p:attrNameLst>
                                          <p:attrName>style.visibility</p:attrName>
                                        </p:attrNameLst>
                                      </p:cBhvr>
                                      <p:to>
                                        <p:strVal val="visible"/>
                                      </p:to>
                                    </p:set>
                                    <p:anim calcmode="lin" valueType="num">
                                      <p:cBhvr additive="base">
                                        <p:cTn id="62" dur="100" fill="hold"/>
                                        <p:tgtEl>
                                          <p:spTgt spid="118"/>
                                        </p:tgtEl>
                                        <p:attrNameLst>
                                          <p:attrName>ppt_x</p:attrName>
                                        </p:attrNameLst>
                                      </p:cBhvr>
                                      <p:tavLst>
                                        <p:tav tm="0">
                                          <p:val>
                                            <p:strVal val="0-#ppt_w/2"/>
                                          </p:val>
                                        </p:tav>
                                        <p:tav tm="100000">
                                          <p:val>
                                            <p:strVal val="#ppt_x"/>
                                          </p:val>
                                        </p:tav>
                                      </p:tavLst>
                                    </p:anim>
                                    <p:anim calcmode="lin" valueType="num">
                                      <p:cBhvr additive="base">
                                        <p:cTn id="63" dur="100" fill="hold"/>
                                        <p:tgtEl>
                                          <p:spTgt spid="118"/>
                                        </p:tgtEl>
                                        <p:attrNameLst>
                                          <p:attrName>ppt_y</p:attrName>
                                        </p:attrNameLst>
                                      </p:cBhvr>
                                      <p:tavLst>
                                        <p:tav tm="0">
                                          <p:val>
                                            <p:strVal val="0-#ppt_h/2"/>
                                          </p:val>
                                        </p:tav>
                                        <p:tav tm="100000">
                                          <p:val>
                                            <p:strVal val="#ppt_y"/>
                                          </p:val>
                                        </p:tav>
                                      </p:tavLst>
                                    </p:anim>
                                  </p:childTnLst>
                                </p:cTn>
                              </p:par>
                            </p:childTnLst>
                          </p:cTn>
                        </p:par>
                        <p:par>
                          <p:cTn id="64" fill="hold">
                            <p:stCondLst>
                              <p:cond delay="5500"/>
                            </p:stCondLst>
                            <p:childTnLst>
                              <p:par>
                                <p:cTn id="65" presetID="2" presetClass="entr" presetSubtype="9" fill="hold"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100" fill="hold"/>
                                        <p:tgtEl>
                                          <p:spTgt spid="15"/>
                                        </p:tgtEl>
                                        <p:attrNameLst>
                                          <p:attrName>ppt_x</p:attrName>
                                        </p:attrNameLst>
                                      </p:cBhvr>
                                      <p:tavLst>
                                        <p:tav tm="0">
                                          <p:val>
                                            <p:strVal val="0-#ppt_w/2"/>
                                          </p:val>
                                        </p:tav>
                                        <p:tav tm="100000">
                                          <p:val>
                                            <p:strVal val="#ppt_x"/>
                                          </p:val>
                                        </p:tav>
                                      </p:tavLst>
                                    </p:anim>
                                    <p:anim calcmode="lin" valueType="num">
                                      <p:cBhvr additive="base">
                                        <p:cTn id="68" dur="100" fill="hold"/>
                                        <p:tgtEl>
                                          <p:spTgt spid="15"/>
                                        </p:tgtEl>
                                        <p:attrNameLst>
                                          <p:attrName>ppt_y</p:attrName>
                                        </p:attrNameLst>
                                      </p:cBhvr>
                                      <p:tavLst>
                                        <p:tav tm="0">
                                          <p:val>
                                            <p:strVal val="0-#ppt_h/2"/>
                                          </p:val>
                                        </p:tav>
                                        <p:tav tm="100000">
                                          <p:val>
                                            <p:strVal val="#ppt_y"/>
                                          </p:val>
                                        </p:tav>
                                      </p:tavLst>
                                    </p:anim>
                                  </p:childTnLst>
                                </p:cTn>
                              </p:par>
                            </p:childTnLst>
                          </p:cTn>
                        </p:par>
                        <p:par>
                          <p:cTn id="69" fill="hold">
                            <p:stCondLst>
                              <p:cond delay="6000"/>
                            </p:stCondLst>
                            <p:childTnLst>
                              <p:par>
                                <p:cTn id="70" presetID="2" presetClass="entr" presetSubtype="9" fill="hold" nodeType="after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additive="base">
                                        <p:cTn id="72" dur="100" fill="hold"/>
                                        <p:tgtEl>
                                          <p:spTgt spid="14"/>
                                        </p:tgtEl>
                                        <p:attrNameLst>
                                          <p:attrName>ppt_x</p:attrName>
                                        </p:attrNameLst>
                                      </p:cBhvr>
                                      <p:tavLst>
                                        <p:tav tm="0">
                                          <p:val>
                                            <p:strVal val="0-#ppt_w/2"/>
                                          </p:val>
                                        </p:tav>
                                        <p:tav tm="100000">
                                          <p:val>
                                            <p:strVal val="#ppt_x"/>
                                          </p:val>
                                        </p:tav>
                                      </p:tavLst>
                                    </p:anim>
                                    <p:anim calcmode="lin" valueType="num">
                                      <p:cBhvr additive="base">
                                        <p:cTn id="73" dur="100" fill="hold"/>
                                        <p:tgtEl>
                                          <p:spTgt spid="14"/>
                                        </p:tgtEl>
                                        <p:attrNameLst>
                                          <p:attrName>ppt_y</p:attrName>
                                        </p:attrNameLst>
                                      </p:cBhvr>
                                      <p:tavLst>
                                        <p:tav tm="0">
                                          <p:val>
                                            <p:strVal val="0-#ppt_h/2"/>
                                          </p:val>
                                        </p:tav>
                                        <p:tav tm="100000">
                                          <p:val>
                                            <p:strVal val="#ppt_y"/>
                                          </p:val>
                                        </p:tav>
                                      </p:tavLst>
                                    </p:anim>
                                  </p:childTnLst>
                                </p:cTn>
                              </p:par>
                            </p:childTnLst>
                          </p:cTn>
                        </p:par>
                        <p:par>
                          <p:cTn id="74" fill="hold">
                            <p:stCondLst>
                              <p:cond delay="6500"/>
                            </p:stCondLst>
                            <p:childTnLst>
                              <p:par>
                                <p:cTn id="75" presetID="2" presetClass="entr" presetSubtype="9" fill="hold" grpId="0" nodeType="afterEffect">
                                  <p:stCondLst>
                                    <p:cond delay="0"/>
                                  </p:stCondLst>
                                  <p:childTnLst>
                                    <p:set>
                                      <p:cBhvr>
                                        <p:cTn id="76" dur="1" fill="hold">
                                          <p:stCondLst>
                                            <p:cond delay="0"/>
                                          </p:stCondLst>
                                        </p:cTn>
                                        <p:tgtEl>
                                          <p:spTgt spid="83"/>
                                        </p:tgtEl>
                                        <p:attrNameLst>
                                          <p:attrName>style.visibility</p:attrName>
                                        </p:attrNameLst>
                                      </p:cBhvr>
                                      <p:to>
                                        <p:strVal val="visible"/>
                                      </p:to>
                                    </p:set>
                                    <p:anim calcmode="lin" valueType="num">
                                      <p:cBhvr additive="base">
                                        <p:cTn id="77" dur="100" fill="hold"/>
                                        <p:tgtEl>
                                          <p:spTgt spid="83"/>
                                        </p:tgtEl>
                                        <p:attrNameLst>
                                          <p:attrName>ppt_x</p:attrName>
                                        </p:attrNameLst>
                                      </p:cBhvr>
                                      <p:tavLst>
                                        <p:tav tm="0">
                                          <p:val>
                                            <p:strVal val="0-#ppt_w/2"/>
                                          </p:val>
                                        </p:tav>
                                        <p:tav tm="100000">
                                          <p:val>
                                            <p:strVal val="#ppt_x"/>
                                          </p:val>
                                        </p:tav>
                                      </p:tavLst>
                                    </p:anim>
                                    <p:anim calcmode="lin" valueType="num">
                                      <p:cBhvr additive="base">
                                        <p:cTn id="78" dur="100" fill="hold"/>
                                        <p:tgtEl>
                                          <p:spTgt spid="83"/>
                                        </p:tgtEl>
                                        <p:attrNameLst>
                                          <p:attrName>ppt_y</p:attrName>
                                        </p:attrNameLst>
                                      </p:cBhvr>
                                      <p:tavLst>
                                        <p:tav tm="0">
                                          <p:val>
                                            <p:strVal val="0-#ppt_h/2"/>
                                          </p:val>
                                        </p:tav>
                                        <p:tav tm="100000">
                                          <p:val>
                                            <p:strVal val="#ppt_y"/>
                                          </p:val>
                                        </p:tav>
                                      </p:tavLst>
                                    </p:anim>
                                  </p:childTnLst>
                                </p:cTn>
                              </p:par>
                            </p:childTnLst>
                          </p:cTn>
                        </p:par>
                        <p:par>
                          <p:cTn id="79" fill="hold">
                            <p:stCondLst>
                              <p:cond delay="7000"/>
                            </p:stCondLst>
                            <p:childTnLst>
                              <p:par>
                                <p:cTn id="80" presetID="2" presetClass="entr" presetSubtype="9" fill="hold" nodeType="afterEffect">
                                  <p:stCondLst>
                                    <p:cond delay="0"/>
                                  </p:stCondLst>
                                  <p:childTnLst>
                                    <p:set>
                                      <p:cBhvr>
                                        <p:cTn id="81" dur="1" fill="hold">
                                          <p:stCondLst>
                                            <p:cond delay="0"/>
                                          </p:stCondLst>
                                        </p:cTn>
                                        <p:tgtEl>
                                          <p:spTgt spid="4"/>
                                        </p:tgtEl>
                                        <p:attrNameLst>
                                          <p:attrName>style.visibility</p:attrName>
                                        </p:attrNameLst>
                                      </p:cBhvr>
                                      <p:to>
                                        <p:strVal val="visible"/>
                                      </p:to>
                                    </p:set>
                                    <p:anim calcmode="lin" valueType="num">
                                      <p:cBhvr additive="base">
                                        <p:cTn id="82" dur="100" fill="hold"/>
                                        <p:tgtEl>
                                          <p:spTgt spid="4"/>
                                        </p:tgtEl>
                                        <p:attrNameLst>
                                          <p:attrName>ppt_x</p:attrName>
                                        </p:attrNameLst>
                                      </p:cBhvr>
                                      <p:tavLst>
                                        <p:tav tm="0">
                                          <p:val>
                                            <p:strVal val="0-#ppt_w/2"/>
                                          </p:val>
                                        </p:tav>
                                        <p:tav tm="100000">
                                          <p:val>
                                            <p:strVal val="#ppt_x"/>
                                          </p:val>
                                        </p:tav>
                                      </p:tavLst>
                                    </p:anim>
                                    <p:anim calcmode="lin" valueType="num">
                                      <p:cBhvr additive="base">
                                        <p:cTn id="83" dur="100" fill="hold"/>
                                        <p:tgtEl>
                                          <p:spTgt spid="4"/>
                                        </p:tgtEl>
                                        <p:attrNameLst>
                                          <p:attrName>ppt_y</p:attrName>
                                        </p:attrNameLst>
                                      </p:cBhvr>
                                      <p:tavLst>
                                        <p:tav tm="0">
                                          <p:val>
                                            <p:strVal val="0-#ppt_h/2"/>
                                          </p:val>
                                        </p:tav>
                                        <p:tav tm="100000">
                                          <p:val>
                                            <p:strVal val="#ppt_y"/>
                                          </p:val>
                                        </p:tav>
                                      </p:tavLst>
                                    </p:anim>
                                  </p:childTnLst>
                                </p:cTn>
                              </p:par>
                            </p:childTnLst>
                          </p:cTn>
                        </p:par>
                        <p:par>
                          <p:cTn id="84" fill="hold">
                            <p:stCondLst>
                              <p:cond delay="7500"/>
                            </p:stCondLst>
                            <p:childTnLst>
                              <p:par>
                                <p:cTn id="85" presetID="2" presetClass="entr" presetSubtype="9" fill="hold" nodeType="afterEffect">
                                  <p:stCondLst>
                                    <p:cond delay="0"/>
                                  </p:stCondLst>
                                  <p:childTnLst>
                                    <p:set>
                                      <p:cBhvr>
                                        <p:cTn id="86" dur="1" fill="hold">
                                          <p:stCondLst>
                                            <p:cond delay="0"/>
                                          </p:stCondLst>
                                        </p:cTn>
                                        <p:tgtEl>
                                          <p:spTgt spid="3"/>
                                        </p:tgtEl>
                                        <p:attrNameLst>
                                          <p:attrName>style.visibility</p:attrName>
                                        </p:attrNameLst>
                                      </p:cBhvr>
                                      <p:to>
                                        <p:strVal val="visible"/>
                                      </p:to>
                                    </p:set>
                                    <p:anim calcmode="lin" valueType="num">
                                      <p:cBhvr additive="base">
                                        <p:cTn id="87" dur="100" fill="hold"/>
                                        <p:tgtEl>
                                          <p:spTgt spid="3"/>
                                        </p:tgtEl>
                                        <p:attrNameLst>
                                          <p:attrName>ppt_x</p:attrName>
                                        </p:attrNameLst>
                                      </p:cBhvr>
                                      <p:tavLst>
                                        <p:tav tm="0">
                                          <p:val>
                                            <p:strVal val="0-#ppt_w/2"/>
                                          </p:val>
                                        </p:tav>
                                        <p:tav tm="100000">
                                          <p:val>
                                            <p:strVal val="#ppt_x"/>
                                          </p:val>
                                        </p:tav>
                                      </p:tavLst>
                                    </p:anim>
                                    <p:anim calcmode="lin" valueType="num">
                                      <p:cBhvr additive="base">
                                        <p:cTn id="88" dur="100" fill="hold"/>
                                        <p:tgtEl>
                                          <p:spTgt spid="3"/>
                                        </p:tgtEl>
                                        <p:attrNameLst>
                                          <p:attrName>ppt_y</p:attrName>
                                        </p:attrNameLst>
                                      </p:cBhvr>
                                      <p:tavLst>
                                        <p:tav tm="0">
                                          <p:val>
                                            <p:strVal val="0-#ppt_h/2"/>
                                          </p:val>
                                        </p:tav>
                                        <p:tav tm="100000">
                                          <p:val>
                                            <p:strVal val="#ppt_y"/>
                                          </p:val>
                                        </p:tav>
                                      </p:tavLst>
                                    </p:anim>
                                  </p:childTnLst>
                                </p:cTn>
                              </p:par>
                            </p:childTnLst>
                          </p:cTn>
                        </p:par>
                        <p:par>
                          <p:cTn id="89" fill="hold">
                            <p:stCondLst>
                              <p:cond delay="8000"/>
                            </p:stCondLst>
                            <p:childTnLst>
                              <p:par>
                                <p:cTn id="90" presetID="2" presetClass="entr" presetSubtype="9" fill="hold" grpId="0" nodeType="afterEffect">
                                  <p:stCondLst>
                                    <p:cond delay="0"/>
                                  </p:stCondLst>
                                  <p:childTnLst>
                                    <p:set>
                                      <p:cBhvr>
                                        <p:cTn id="91" dur="1" fill="hold">
                                          <p:stCondLst>
                                            <p:cond delay="0"/>
                                          </p:stCondLst>
                                        </p:cTn>
                                        <p:tgtEl>
                                          <p:spTgt spid="90"/>
                                        </p:tgtEl>
                                        <p:attrNameLst>
                                          <p:attrName>style.visibility</p:attrName>
                                        </p:attrNameLst>
                                      </p:cBhvr>
                                      <p:to>
                                        <p:strVal val="visible"/>
                                      </p:to>
                                    </p:set>
                                    <p:anim calcmode="lin" valueType="num">
                                      <p:cBhvr additive="base">
                                        <p:cTn id="92" dur="100" fill="hold"/>
                                        <p:tgtEl>
                                          <p:spTgt spid="90"/>
                                        </p:tgtEl>
                                        <p:attrNameLst>
                                          <p:attrName>ppt_x</p:attrName>
                                        </p:attrNameLst>
                                      </p:cBhvr>
                                      <p:tavLst>
                                        <p:tav tm="0">
                                          <p:val>
                                            <p:strVal val="0-#ppt_w/2"/>
                                          </p:val>
                                        </p:tav>
                                        <p:tav tm="100000">
                                          <p:val>
                                            <p:strVal val="#ppt_x"/>
                                          </p:val>
                                        </p:tav>
                                      </p:tavLst>
                                    </p:anim>
                                    <p:anim calcmode="lin" valueType="num">
                                      <p:cBhvr additive="base">
                                        <p:cTn id="93" dur="100" fill="hold"/>
                                        <p:tgtEl>
                                          <p:spTgt spid="90"/>
                                        </p:tgtEl>
                                        <p:attrNameLst>
                                          <p:attrName>ppt_y</p:attrName>
                                        </p:attrNameLst>
                                      </p:cBhvr>
                                      <p:tavLst>
                                        <p:tav tm="0">
                                          <p:val>
                                            <p:strVal val="0-#ppt_h/2"/>
                                          </p:val>
                                        </p:tav>
                                        <p:tav tm="100000">
                                          <p:val>
                                            <p:strVal val="#ppt_y"/>
                                          </p:val>
                                        </p:tav>
                                      </p:tavLst>
                                    </p:anim>
                                  </p:childTnLst>
                                </p:cTn>
                              </p:par>
                            </p:childTnLst>
                          </p:cTn>
                        </p:par>
                        <p:par>
                          <p:cTn id="94" fill="hold">
                            <p:stCondLst>
                              <p:cond delay="8500"/>
                            </p:stCondLst>
                            <p:childTnLst>
                              <p:par>
                                <p:cTn id="95" presetID="2" presetClass="entr" presetSubtype="9" fill="hold" nodeType="afterEffect">
                                  <p:stCondLst>
                                    <p:cond delay="0"/>
                                  </p:stCondLst>
                                  <p:childTnLst>
                                    <p:set>
                                      <p:cBhvr>
                                        <p:cTn id="96" dur="1" fill="hold">
                                          <p:stCondLst>
                                            <p:cond delay="0"/>
                                          </p:stCondLst>
                                        </p:cTn>
                                        <p:tgtEl>
                                          <p:spTgt spid="6"/>
                                        </p:tgtEl>
                                        <p:attrNameLst>
                                          <p:attrName>style.visibility</p:attrName>
                                        </p:attrNameLst>
                                      </p:cBhvr>
                                      <p:to>
                                        <p:strVal val="visible"/>
                                      </p:to>
                                    </p:set>
                                    <p:anim calcmode="lin" valueType="num">
                                      <p:cBhvr additive="base">
                                        <p:cTn id="97" dur="100" fill="hold"/>
                                        <p:tgtEl>
                                          <p:spTgt spid="6"/>
                                        </p:tgtEl>
                                        <p:attrNameLst>
                                          <p:attrName>ppt_x</p:attrName>
                                        </p:attrNameLst>
                                      </p:cBhvr>
                                      <p:tavLst>
                                        <p:tav tm="0">
                                          <p:val>
                                            <p:strVal val="0-#ppt_w/2"/>
                                          </p:val>
                                        </p:tav>
                                        <p:tav tm="100000">
                                          <p:val>
                                            <p:strVal val="#ppt_x"/>
                                          </p:val>
                                        </p:tav>
                                      </p:tavLst>
                                    </p:anim>
                                    <p:anim calcmode="lin" valueType="num">
                                      <p:cBhvr additive="base">
                                        <p:cTn id="98" dur="100" fill="hold"/>
                                        <p:tgtEl>
                                          <p:spTgt spid="6"/>
                                        </p:tgtEl>
                                        <p:attrNameLst>
                                          <p:attrName>ppt_y</p:attrName>
                                        </p:attrNameLst>
                                      </p:cBhvr>
                                      <p:tavLst>
                                        <p:tav tm="0">
                                          <p:val>
                                            <p:strVal val="0-#ppt_h/2"/>
                                          </p:val>
                                        </p:tav>
                                        <p:tav tm="100000">
                                          <p:val>
                                            <p:strVal val="#ppt_y"/>
                                          </p:val>
                                        </p:tav>
                                      </p:tavLst>
                                    </p:anim>
                                  </p:childTnLst>
                                </p:cTn>
                              </p:par>
                            </p:childTnLst>
                          </p:cTn>
                        </p:par>
                        <p:par>
                          <p:cTn id="99" fill="hold">
                            <p:stCondLst>
                              <p:cond delay="9000"/>
                            </p:stCondLst>
                            <p:childTnLst>
                              <p:par>
                                <p:cTn id="100" presetID="2" presetClass="entr" presetSubtype="9" fill="hold" nodeType="afterEffect">
                                  <p:stCondLst>
                                    <p:cond delay="0"/>
                                  </p:stCondLst>
                                  <p:childTnLst>
                                    <p:set>
                                      <p:cBhvr>
                                        <p:cTn id="101" dur="1" fill="hold">
                                          <p:stCondLst>
                                            <p:cond delay="0"/>
                                          </p:stCondLst>
                                        </p:cTn>
                                        <p:tgtEl>
                                          <p:spTgt spid="5"/>
                                        </p:tgtEl>
                                        <p:attrNameLst>
                                          <p:attrName>style.visibility</p:attrName>
                                        </p:attrNameLst>
                                      </p:cBhvr>
                                      <p:to>
                                        <p:strVal val="visible"/>
                                      </p:to>
                                    </p:set>
                                    <p:anim calcmode="lin" valueType="num">
                                      <p:cBhvr additive="base">
                                        <p:cTn id="102" dur="100" fill="hold"/>
                                        <p:tgtEl>
                                          <p:spTgt spid="5"/>
                                        </p:tgtEl>
                                        <p:attrNameLst>
                                          <p:attrName>ppt_x</p:attrName>
                                        </p:attrNameLst>
                                      </p:cBhvr>
                                      <p:tavLst>
                                        <p:tav tm="0">
                                          <p:val>
                                            <p:strVal val="0-#ppt_w/2"/>
                                          </p:val>
                                        </p:tav>
                                        <p:tav tm="100000">
                                          <p:val>
                                            <p:strVal val="#ppt_x"/>
                                          </p:val>
                                        </p:tav>
                                      </p:tavLst>
                                    </p:anim>
                                    <p:anim calcmode="lin" valueType="num">
                                      <p:cBhvr additive="base">
                                        <p:cTn id="103" dur="100" fill="hold"/>
                                        <p:tgtEl>
                                          <p:spTgt spid="5"/>
                                        </p:tgtEl>
                                        <p:attrNameLst>
                                          <p:attrName>ppt_y</p:attrName>
                                        </p:attrNameLst>
                                      </p:cBhvr>
                                      <p:tavLst>
                                        <p:tav tm="0">
                                          <p:val>
                                            <p:strVal val="0-#ppt_h/2"/>
                                          </p:val>
                                        </p:tav>
                                        <p:tav tm="100000">
                                          <p:val>
                                            <p:strVal val="#ppt_y"/>
                                          </p:val>
                                        </p:tav>
                                      </p:tavLst>
                                    </p:anim>
                                  </p:childTnLst>
                                </p:cTn>
                              </p:par>
                            </p:childTnLst>
                          </p:cTn>
                        </p:par>
                        <p:par>
                          <p:cTn id="104" fill="hold">
                            <p:stCondLst>
                              <p:cond delay="9500"/>
                            </p:stCondLst>
                            <p:childTnLst>
                              <p:par>
                                <p:cTn id="105" presetID="2" presetClass="entr" presetSubtype="9" fill="hold" grpId="0" nodeType="afterEffect">
                                  <p:stCondLst>
                                    <p:cond delay="0"/>
                                  </p:stCondLst>
                                  <p:childTnLst>
                                    <p:set>
                                      <p:cBhvr>
                                        <p:cTn id="106" dur="1" fill="hold">
                                          <p:stCondLst>
                                            <p:cond delay="0"/>
                                          </p:stCondLst>
                                        </p:cTn>
                                        <p:tgtEl>
                                          <p:spTgt spid="97"/>
                                        </p:tgtEl>
                                        <p:attrNameLst>
                                          <p:attrName>style.visibility</p:attrName>
                                        </p:attrNameLst>
                                      </p:cBhvr>
                                      <p:to>
                                        <p:strVal val="visible"/>
                                      </p:to>
                                    </p:set>
                                    <p:anim calcmode="lin" valueType="num">
                                      <p:cBhvr additive="base">
                                        <p:cTn id="107" dur="100" fill="hold"/>
                                        <p:tgtEl>
                                          <p:spTgt spid="97"/>
                                        </p:tgtEl>
                                        <p:attrNameLst>
                                          <p:attrName>ppt_x</p:attrName>
                                        </p:attrNameLst>
                                      </p:cBhvr>
                                      <p:tavLst>
                                        <p:tav tm="0">
                                          <p:val>
                                            <p:strVal val="0-#ppt_w/2"/>
                                          </p:val>
                                        </p:tav>
                                        <p:tav tm="100000">
                                          <p:val>
                                            <p:strVal val="#ppt_x"/>
                                          </p:val>
                                        </p:tav>
                                      </p:tavLst>
                                    </p:anim>
                                    <p:anim calcmode="lin" valueType="num">
                                      <p:cBhvr additive="base">
                                        <p:cTn id="108" dur="100" fill="hold"/>
                                        <p:tgtEl>
                                          <p:spTgt spid="97"/>
                                        </p:tgtEl>
                                        <p:attrNameLst>
                                          <p:attrName>ppt_y</p:attrName>
                                        </p:attrNameLst>
                                      </p:cBhvr>
                                      <p:tavLst>
                                        <p:tav tm="0">
                                          <p:val>
                                            <p:strVal val="0-#ppt_h/2"/>
                                          </p:val>
                                        </p:tav>
                                        <p:tav tm="100000">
                                          <p:val>
                                            <p:strVal val="#ppt_y"/>
                                          </p:val>
                                        </p:tav>
                                      </p:tavLst>
                                    </p:anim>
                                  </p:childTnLst>
                                </p:cTn>
                              </p:par>
                            </p:childTnLst>
                          </p:cTn>
                        </p:par>
                        <p:par>
                          <p:cTn id="109" fill="hold">
                            <p:stCondLst>
                              <p:cond delay="10000"/>
                            </p:stCondLst>
                            <p:childTnLst>
                              <p:par>
                                <p:cTn id="110" presetID="2" presetClass="entr" presetSubtype="9" fill="hold" nodeType="afterEffect">
                                  <p:stCondLst>
                                    <p:cond delay="0"/>
                                  </p:stCondLst>
                                  <p:childTnLst>
                                    <p:set>
                                      <p:cBhvr>
                                        <p:cTn id="111" dur="1" fill="hold">
                                          <p:stCondLst>
                                            <p:cond delay="0"/>
                                          </p:stCondLst>
                                        </p:cTn>
                                        <p:tgtEl>
                                          <p:spTgt spid="8"/>
                                        </p:tgtEl>
                                        <p:attrNameLst>
                                          <p:attrName>style.visibility</p:attrName>
                                        </p:attrNameLst>
                                      </p:cBhvr>
                                      <p:to>
                                        <p:strVal val="visible"/>
                                      </p:to>
                                    </p:set>
                                    <p:anim calcmode="lin" valueType="num">
                                      <p:cBhvr additive="base">
                                        <p:cTn id="112" dur="100" fill="hold"/>
                                        <p:tgtEl>
                                          <p:spTgt spid="8"/>
                                        </p:tgtEl>
                                        <p:attrNameLst>
                                          <p:attrName>ppt_x</p:attrName>
                                        </p:attrNameLst>
                                      </p:cBhvr>
                                      <p:tavLst>
                                        <p:tav tm="0">
                                          <p:val>
                                            <p:strVal val="0-#ppt_w/2"/>
                                          </p:val>
                                        </p:tav>
                                        <p:tav tm="100000">
                                          <p:val>
                                            <p:strVal val="#ppt_x"/>
                                          </p:val>
                                        </p:tav>
                                      </p:tavLst>
                                    </p:anim>
                                    <p:anim calcmode="lin" valueType="num">
                                      <p:cBhvr additive="base">
                                        <p:cTn id="113" dur="100" fill="hold"/>
                                        <p:tgtEl>
                                          <p:spTgt spid="8"/>
                                        </p:tgtEl>
                                        <p:attrNameLst>
                                          <p:attrName>ppt_y</p:attrName>
                                        </p:attrNameLst>
                                      </p:cBhvr>
                                      <p:tavLst>
                                        <p:tav tm="0">
                                          <p:val>
                                            <p:strVal val="0-#ppt_h/2"/>
                                          </p:val>
                                        </p:tav>
                                        <p:tav tm="100000">
                                          <p:val>
                                            <p:strVal val="#ppt_y"/>
                                          </p:val>
                                        </p:tav>
                                      </p:tavLst>
                                    </p:anim>
                                  </p:childTnLst>
                                </p:cTn>
                              </p:par>
                            </p:childTnLst>
                          </p:cTn>
                        </p:par>
                        <p:par>
                          <p:cTn id="114" fill="hold">
                            <p:stCondLst>
                              <p:cond delay="10500"/>
                            </p:stCondLst>
                            <p:childTnLst>
                              <p:par>
                                <p:cTn id="115" presetID="2" presetClass="entr" presetSubtype="9" fill="hold" nodeType="afterEffect">
                                  <p:stCondLst>
                                    <p:cond delay="0"/>
                                  </p:stCondLst>
                                  <p:childTnLst>
                                    <p:set>
                                      <p:cBhvr>
                                        <p:cTn id="116" dur="1" fill="hold">
                                          <p:stCondLst>
                                            <p:cond delay="0"/>
                                          </p:stCondLst>
                                        </p:cTn>
                                        <p:tgtEl>
                                          <p:spTgt spid="7"/>
                                        </p:tgtEl>
                                        <p:attrNameLst>
                                          <p:attrName>style.visibility</p:attrName>
                                        </p:attrNameLst>
                                      </p:cBhvr>
                                      <p:to>
                                        <p:strVal val="visible"/>
                                      </p:to>
                                    </p:set>
                                    <p:anim calcmode="lin" valueType="num">
                                      <p:cBhvr additive="base">
                                        <p:cTn id="117" dur="100" fill="hold"/>
                                        <p:tgtEl>
                                          <p:spTgt spid="7"/>
                                        </p:tgtEl>
                                        <p:attrNameLst>
                                          <p:attrName>ppt_x</p:attrName>
                                        </p:attrNameLst>
                                      </p:cBhvr>
                                      <p:tavLst>
                                        <p:tav tm="0">
                                          <p:val>
                                            <p:strVal val="0-#ppt_w/2"/>
                                          </p:val>
                                        </p:tav>
                                        <p:tav tm="100000">
                                          <p:val>
                                            <p:strVal val="#ppt_x"/>
                                          </p:val>
                                        </p:tav>
                                      </p:tavLst>
                                    </p:anim>
                                    <p:anim calcmode="lin" valueType="num">
                                      <p:cBhvr additive="base">
                                        <p:cTn id="118" dur="100" fill="hold"/>
                                        <p:tgtEl>
                                          <p:spTgt spid="7"/>
                                        </p:tgtEl>
                                        <p:attrNameLst>
                                          <p:attrName>ppt_y</p:attrName>
                                        </p:attrNameLst>
                                      </p:cBhvr>
                                      <p:tavLst>
                                        <p:tav tm="0">
                                          <p:val>
                                            <p:strVal val="0-#ppt_h/2"/>
                                          </p:val>
                                        </p:tav>
                                        <p:tav tm="100000">
                                          <p:val>
                                            <p:strVal val="#ppt_y"/>
                                          </p:val>
                                        </p:tav>
                                      </p:tavLst>
                                    </p:anim>
                                  </p:childTnLst>
                                </p:cTn>
                              </p:par>
                            </p:childTnLst>
                          </p:cTn>
                        </p:par>
                        <p:par>
                          <p:cTn id="119" fill="hold">
                            <p:stCondLst>
                              <p:cond delay="11000"/>
                            </p:stCondLst>
                            <p:childTnLst>
                              <p:par>
                                <p:cTn id="120" presetID="2" presetClass="entr" presetSubtype="9" fill="hold" grpId="0" nodeType="afterEffect">
                                  <p:stCondLst>
                                    <p:cond delay="0"/>
                                  </p:stCondLst>
                                  <p:childTnLst>
                                    <p:set>
                                      <p:cBhvr>
                                        <p:cTn id="121" dur="1" fill="hold">
                                          <p:stCondLst>
                                            <p:cond delay="0"/>
                                          </p:stCondLst>
                                        </p:cTn>
                                        <p:tgtEl>
                                          <p:spTgt spid="104"/>
                                        </p:tgtEl>
                                        <p:attrNameLst>
                                          <p:attrName>style.visibility</p:attrName>
                                        </p:attrNameLst>
                                      </p:cBhvr>
                                      <p:to>
                                        <p:strVal val="visible"/>
                                      </p:to>
                                    </p:set>
                                    <p:anim calcmode="lin" valueType="num">
                                      <p:cBhvr additive="base">
                                        <p:cTn id="122" dur="100" fill="hold"/>
                                        <p:tgtEl>
                                          <p:spTgt spid="104"/>
                                        </p:tgtEl>
                                        <p:attrNameLst>
                                          <p:attrName>ppt_x</p:attrName>
                                        </p:attrNameLst>
                                      </p:cBhvr>
                                      <p:tavLst>
                                        <p:tav tm="0">
                                          <p:val>
                                            <p:strVal val="0-#ppt_w/2"/>
                                          </p:val>
                                        </p:tav>
                                        <p:tav tm="100000">
                                          <p:val>
                                            <p:strVal val="#ppt_x"/>
                                          </p:val>
                                        </p:tav>
                                      </p:tavLst>
                                    </p:anim>
                                    <p:anim calcmode="lin" valueType="num">
                                      <p:cBhvr additive="base">
                                        <p:cTn id="123" dur="100" fill="hold"/>
                                        <p:tgtEl>
                                          <p:spTgt spid="104"/>
                                        </p:tgtEl>
                                        <p:attrNameLst>
                                          <p:attrName>ppt_y</p:attrName>
                                        </p:attrNameLst>
                                      </p:cBhvr>
                                      <p:tavLst>
                                        <p:tav tm="0">
                                          <p:val>
                                            <p:strVal val="0-#ppt_h/2"/>
                                          </p:val>
                                        </p:tav>
                                        <p:tav tm="100000">
                                          <p:val>
                                            <p:strVal val="#ppt_y"/>
                                          </p:val>
                                        </p:tav>
                                      </p:tavLst>
                                    </p:anim>
                                  </p:childTnLst>
                                </p:cTn>
                              </p:par>
                            </p:childTnLst>
                          </p:cTn>
                        </p:par>
                        <p:par>
                          <p:cTn id="124" fill="hold">
                            <p:stCondLst>
                              <p:cond delay="11500"/>
                            </p:stCondLst>
                            <p:childTnLst>
                              <p:par>
                                <p:cTn id="125" presetID="2" presetClass="entr" presetSubtype="9" fill="hold" nodeType="afterEffect">
                                  <p:stCondLst>
                                    <p:cond delay="0"/>
                                  </p:stCondLst>
                                  <p:childTnLst>
                                    <p:set>
                                      <p:cBhvr>
                                        <p:cTn id="126" dur="1" fill="hold">
                                          <p:stCondLst>
                                            <p:cond delay="0"/>
                                          </p:stCondLst>
                                        </p:cTn>
                                        <p:tgtEl>
                                          <p:spTgt spid="10"/>
                                        </p:tgtEl>
                                        <p:attrNameLst>
                                          <p:attrName>style.visibility</p:attrName>
                                        </p:attrNameLst>
                                      </p:cBhvr>
                                      <p:to>
                                        <p:strVal val="visible"/>
                                      </p:to>
                                    </p:set>
                                    <p:anim calcmode="lin" valueType="num">
                                      <p:cBhvr additive="base">
                                        <p:cTn id="127" dur="100" fill="hold"/>
                                        <p:tgtEl>
                                          <p:spTgt spid="10"/>
                                        </p:tgtEl>
                                        <p:attrNameLst>
                                          <p:attrName>ppt_x</p:attrName>
                                        </p:attrNameLst>
                                      </p:cBhvr>
                                      <p:tavLst>
                                        <p:tav tm="0">
                                          <p:val>
                                            <p:strVal val="0-#ppt_w/2"/>
                                          </p:val>
                                        </p:tav>
                                        <p:tav tm="100000">
                                          <p:val>
                                            <p:strVal val="#ppt_x"/>
                                          </p:val>
                                        </p:tav>
                                      </p:tavLst>
                                    </p:anim>
                                    <p:anim calcmode="lin" valueType="num">
                                      <p:cBhvr additive="base">
                                        <p:cTn id="128" dur="100" fill="hold"/>
                                        <p:tgtEl>
                                          <p:spTgt spid="10"/>
                                        </p:tgtEl>
                                        <p:attrNameLst>
                                          <p:attrName>ppt_y</p:attrName>
                                        </p:attrNameLst>
                                      </p:cBhvr>
                                      <p:tavLst>
                                        <p:tav tm="0">
                                          <p:val>
                                            <p:strVal val="0-#ppt_h/2"/>
                                          </p:val>
                                        </p:tav>
                                        <p:tav tm="100000">
                                          <p:val>
                                            <p:strVal val="#ppt_y"/>
                                          </p:val>
                                        </p:tav>
                                      </p:tavLst>
                                    </p:anim>
                                  </p:childTnLst>
                                </p:cTn>
                              </p:par>
                            </p:childTnLst>
                          </p:cTn>
                        </p:par>
                        <p:par>
                          <p:cTn id="129" fill="hold">
                            <p:stCondLst>
                              <p:cond delay="12000"/>
                            </p:stCondLst>
                            <p:childTnLst>
                              <p:par>
                                <p:cTn id="130" presetID="2" presetClass="entr" presetSubtype="9" fill="hold" nodeType="afterEffect">
                                  <p:stCondLst>
                                    <p:cond delay="0"/>
                                  </p:stCondLst>
                                  <p:childTnLst>
                                    <p:set>
                                      <p:cBhvr>
                                        <p:cTn id="131" dur="1" fill="hold">
                                          <p:stCondLst>
                                            <p:cond delay="0"/>
                                          </p:stCondLst>
                                        </p:cTn>
                                        <p:tgtEl>
                                          <p:spTgt spid="9"/>
                                        </p:tgtEl>
                                        <p:attrNameLst>
                                          <p:attrName>style.visibility</p:attrName>
                                        </p:attrNameLst>
                                      </p:cBhvr>
                                      <p:to>
                                        <p:strVal val="visible"/>
                                      </p:to>
                                    </p:set>
                                    <p:anim calcmode="lin" valueType="num">
                                      <p:cBhvr additive="base">
                                        <p:cTn id="132" dur="100" fill="hold"/>
                                        <p:tgtEl>
                                          <p:spTgt spid="9"/>
                                        </p:tgtEl>
                                        <p:attrNameLst>
                                          <p:attrName>ppt_x</p:attrName>
                                        </p:attrNameLst>
                                      </p:cBhvr>
                                      <p:tavLst>
                                        <p:tav tm="0">
                                          <p:val>
                                            <p:strVal val="0-#ppt_w/2"/>
                                          </p:val>
                                        </p:tav>
                                        <p:tav tm="100000">
                                          <p:val>
                                            <p:strVal val="#ppt_x"/>
                                          </p:val>
                                        </p:tav>
                                      </p:tavLst>
                                    </p:anim>
                                    <p:anim calcmode="lin" valueType="num">
                                      <p:cBhvr additive="base">
                                        <p:cTn id="133" dur="100" fill="hold"/>
                                        <p:tgtEl>
                                          <p:spTgt spid="9"/>
                                        </p:tgtEl>
                                        <p:attrNameLst>
                                          <p:attrName>ppt_y</p:attrName>
                                        </p:attrNameLst>
                                      </p:cBhvr>
                                      <p:tavLst>
                                        <p:tav tm="0">
                                          <p:val>
                                            <p:strVal val="0-#ppt_h/2"/>
                                          </p:val>
                                        </p:tav>
                                        <p:tav tm="100000">
                                          <p:val>
                                            <p:strVal val="#ppt_y"/>
                                          </p:val>
                                        </p:tav>
                                      </p:tavLst>
                                    </p:anim>
                                  </p:childTnLst>
                                </p:cTn>
                              </p:par>
                            </p:childTnLst>
                          </p:cTn>
                        </p:par>
                        <p:par>
                          <p:cTn id="134" fill="hold">
                            <p:stCondLst>
                              <p:cond delay="12500"/>
                            </p:stCondLst>
                            <p:childTnLst>
                              <p:par>
                                <p:cTn id="135" presetID="2" presetClass="entr" presetSubtype="9" fill="hold" grpId="0" nodeType="afterEffect">
                                  <p:stCondLst>
                                    <p:cond delay="0"/>
                                  </p:stCondLst>
                                  <p:childTnLst>
                                    <p:set>
                                      <p:cBhvr>
                                        <p:cTn id="136" dur="1" fill="hold">
                                          <p:stCondLst>
                                            <p:cond delay="0"/>
                                          </p:stCondLst>
                                        </p:cTn>
                                        <p:tgtEl>
                                          <p:spTgt spid="111"/>
                                        </p:tgtEl>
                                        <p:attrNameLst>
                                          <p:attrName>style.visibility</p:attrName>
                                        </p:attrNameLst>
                                      </p:cBhvr>
                                      <p:to>
                                        <p:strVal val="visible"/>
                                      </p:to>
                                    </p:set>
                                    <p:anim calcmode="lin" valueType="num">
                                      <p:cBhvr additive="base">
                                        <p:cTn id="137" dur="100" fill="hold"/>
                                        <p:tgtEl>
                                          <p:spTgt spid="111"/>
                                        </p:tgtEl>
                                        <p:attrNameLst>
                                          <p:attrName>ppt_x</p:attrName>
                                        </p:attrNameLst>
                                      </p:cBhvr>
                                      <p:tavLst>
                                        <p:tav tm="0">
                                          <p:val>
                                            <p:strVal val="0-#ppt_w/2"/>
                                          </p:val>
                                        </p:tav>
                                        <p:tav tm="100000">
                                          <p:val>
                                            <p:strVal val="#ppt_x"/>
                                          </p:val>
                                        </p:tav>
                                      </p:tavLst>
                                    </p:anim>
                                    <p:anim calcmode="lin" valueType="num">
                                      <p:cBhvr additive="base">
                                        <p:cTn id="138" dur="100" fill="hold"/>
                                        <p:tgtEl>
                                          <p:spTgt spid="111"/>
                                        </p:tgtEl>
                                        <p:attrNameLst>
                                          <p:attrName>ppt_y</p:attrName>
                                        </p:attrNameLst>
                                      </p:cBhvr>
                                      <p:tavLst>
                                        <p:tav tm="0">
                                          <p:val>
                                            <p:strVal val="0-#ppt_h/2"/>
                                          </p:val>
                                        </p:tav>
                                        <p:tav tm="100000">
                                          <p:val>
                                            <p:strVal val="#ppt_y"/>
                                          </p:val>
                                        </p:tav>
                                      </p:tavLst>
                                    </p:anim>
                                  </p:childTnLst>
                                </p:cTn>
                              </p:par>
                            </p:childTnLst>
                          </p:cTn>
                        </p:par>
                        <p:par>
                          <p:cTn id="139" fill="hold">
                            <p:stCondLst>
                              <p:cond delay="13000"/>
                            </p:stCondLst>
                            <p:childTnLst>
                              <p:par>
                                <p:cTn id="140" presetID="2" presetClass="entr" presetSubtype="9" fill="hold" nodeType="afterEffect">
                                  <p:stCondLst>
                                    <p:cond delay="0"/>
                                  </p:stCondLst>
                                  <p:childTnLst>
                                    <p:set>
                                      <p:cBhvr>
                                        <p:cTn id="141" dur="1" fill="hold">
                                          <p:stCondLst>
                                            <p:cond delay="0"/>
                                          </p:stCondLst>
                                        </p:cTn>
                                        <p:tgtEl>
                                          <p:spTgt spid="13"/>
                                        </p:tgtEl>
                                        <p:attrNameLst>
                                          <p:attrName>style.visibility</p:attrName>
                                        </p:attrNameLst>
                                      </p:cBhvr>
                                      <p:to>
                                        <p:strVal val="visible"/>
                                      </p:to>
                                    </p:set>
                                    <p:anim calcmode="lin" valueType="num">
                                      <p:cBhvr additive="base">
                                        <p:cTn id="142" dur="100" fill="hold"/>
                                        <p:tgtEl>
                                          <p:spTgt spid="13"/>
                                        </p:tgtEl>
                                        <p:attrNameLst>
                                          <p:attrName>ppt_x</p:attrName>
                                        </p:attrNameLst>
                                      </p:cBhvr>
                                      <p:tavLst>
                                        <p:tav tm="0">
                                          <p:val>
                                            <p:strVal val="0-#ppt_w/2"/>
                                          </p:val>
                                        </p:tav>
                                        <p:tav tm="100000">
                                          <p:val>
                                            <p:strVal val="#ppt_x"/>
                                          </p:val>
                                        </p:tav>
                                      </p:tavLst>
                                    </p:anim>
                                    <p:anim calcmode="lin" valueType="num">
                                      <p:cBhvr additive="base">
                                        <p:cTn id="143" dur="100" fill="hold"/>
                                        <p:tgtEl>
                                          <p:spTgt spid="13"/>
                                        </p:tgtEl>
                                        <p:attrNameLst>
                                          <p:attrName>ppt_y</p:attrName>
                                        </p:attrNameLst>
                                      </p:cBhvr>
                                      <p:tavLst>
                                        <p:tav tm="0">
                                          <p:val>
                                            <p:strVal val="0-#ppt_h/2"/>
                                          </p:val>
                                        </p:tav>
                                        <p:tav tm="100000">
                                          <p:val>
                                            <p:strVal val="#ppt_y"/>
                                          </p:val>
                                        </p:tav>
                                      </p:tavLst>
                                    </p:anim>
                                  </p:childTnLst>
                                </p:cTn>
                              </p:par>
                            </p:childTnLst>
                          </p:cTn>
                        </p:par>
                        <p:par>
                          <p:cTn id="144" fill="hold">
                            <p:stCondLst>
                              <p:cond delay="13500"/>
                            </p:stCondLst>
                            <p:childTnLst>
                              <p:par>
                                <p:cTn id="145" presetID="2" presetClass="entr" presetSubtype="9" fill="hold" nodeType="afterEffect">
                                  <p:stCondLst>
                                    <p:cond delay="0"/>
                                  </p:stCondLst>
                                  <p:childTnLst>
                                    <p:set>
                                      <p:cBhvr>
                                        <p:cTn id="146" dur="1" fill="hold">
                                          <p:stCondLst>
                                            <p:cond delay="0"/>
                                          </p:stCondLst>
                                        </p:cTn>
                                        <p:tgtEl>
                                          <p:spTgt spid="11"/>
                                        </p:tgtEl>
                                        <p:attrNameLst>
                                          <p:attrName>style.visibility</p:attrName>
                                        </p:attrNameLst>
                                      </p:cBhvr>
                                      <p:to>
                                        <p:strVal val="visible"/>
                                      </p:to>
                                    </p:set>
                                    <p:anim calcmode="lin" valueType="num">
                                      <p:cBhvr additive="base">
                                        <p:cTn id="147" dur="100" fill="hold"/>
                                        <p:tgtEl>
                                          <p:spTgt spid="11"/>
                                        </p:tgtEl>
                                        <p:attrNameLst>
                                          <p:attrName>ppt_x</p:attrName>
                                        </p:attrNameLst>
                                      </p:cBhvr>
                                      <p:tavLst>
                                        <p:tav tm="0">
                                          <p:val>
                                            <p:strVal val="0-#ppt_w/2"/>
                                          </p:val>
                                        </p:tav>
                                        <p:tav tm="100000">
                                          <p:val>
                                            <p:strVal val="#ppt_x"/>
                                          </p:val>
                                        </p:tav>
                                      </p:tavLst>
                                    </p:anim>
                                    <p:anim calcmode="lin" valueType="num">
                                      <p:cBhvr additive="base">
                                        <p:cTn id="148" dur="1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0" grpId="0" animBg="1"/>
      <p:bldP spid="131" grpId="0" animBg="1"/>
      <p:bldP spid="128" grpId="0"/>
      <p:bldP spid="74" grpId="0"/>
      <p:bldP spid="83" grpId="0" animBg="1"/>
      <p:bldP spid="90" grpId="0" animBg="1"/>
      <p:bldP spid="97" grpId="0" animBg="1"/>
      <p:bldP spid="104" grpId="0" animBg="1"/>
      <p:bldP spid="111" grpId="0" animBg="1"/>
      <p:bldP spid="118" grpId="0" animBg="1"/>
      <p:bldP spid="132" grpId="0" animBg="1"/>
      <p:bldP spid="65" grpId="0" bldLvl="0" animBg="1"/>
      <p:bldP spid="6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3000"/>
                    </a14:imgEffect>
                  </a14:imgLayer>
                </a14:imgProps>
              </a:ext>
              <a:ext uri="{28A0092B-C50C-407E-A947-70E740481C1C}">
                <a14:useLocalDpi xmlns=""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 xmlns:a14="http://schemas.microsoft.com/office/drawing/2010/main">
                    <a14:imgLayer r:embed="rId7">
                      <a14:imgEffect>
                        <a14:colorTemperature colorTemp="4700"/>
                      </a14:imgEffect>
                      <a14:imgEffect>
                        <a14:saturation sat="400000"/>
                      </a14:imgEffect>
                    </a14:imgLayer>
                  </a14:imgProps>
                </a:ext>
                <a:ext uri="{28A0092B-C50C-407E-A947-70E740481C1C}">
                  <a14:useLocalDpi xmlns=""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04</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825764" y="376571"/>
            <a:ext cx="3177275" cy="796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内容</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630080" y="1004895"/>
            <a:ext cx="3618912"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Content</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sp>
        <p:nvSpPr>
          <p:cNvPr id="52" name="Rectangle 4"/>
          <p:cNvSpPr txBox="1">
            <a:spLocks noChangeArrowheads="1"/>
          </p:cNvSpPr>
          <p:nvPr/>
        </p:nvSpPr>
        <p:spPr bwMode="auto">
          <a:xfrm>
            <a:off x="660664" y="1587500"/>
            <a:ext cx="7746736" cy="30225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3000"/>
              </a:lnSpc>
            </a:pPr>
            <a:r>
              <a:rPr lang="en-US" altLang="zh-CN" sz="2400" dirty="0" smtClean="0">
                <a:solidFill>
                  <a:srgbClr val="005A9E"/>
                </a:solidFill>
              </a:rPr>
              <a:t>Q</a:t>
            </a:r>
            <a:r>
              <a:rPr lang="zh-CN" altLang="en-US" sz="2400" dirty="0" smtClean="0">
                <a:solidFill>
                  <a:srgbClr val="005A9E"/>
                </a:solidFill>
              </a:rPr>
              <a:t>：社群能输出怎样的内容？</a:t>
            </a:r>
          </a:p>
          <a:p>
            <a:pPr algn="l">
              <a:lnSpc>
                <a:spcPts val="3000"/>
              </a:lnSpc>
            </a:pPr>
            <a:r>
              <a:rPr lang="en-US" altLang="zh-CN" sz="2400" dirty="0" smtClean="0">
                <a:solidFill>
                  <a:srgbClr val="005A9E"/>
                </a:solidFill>
              </a:rPr>
              <a:t>A</a:t>
            </a:r>
            <a:r>
              <a:rPr lang="zh-CN" altLang="en-US" sz="2400" dirty="0" smtClean="0">
                <a:solidFill>
                  <a:srgbClr val="005A9E"/>
                </a:solidFill>
              </a:rPr>
              <a:t>：</a:t>
            </a:r>
            <a:r>
              <a:rPr lang="en-US" altLang="zh-CN" sz="2400" dirty="0" smtClean="0">
                <a:solidFill>
                  <a:srgbClr val="005A9E"/>
                </a:solidFill>
              </a:rPr>
              <a:t>1</a:t>
            </a:r>
            <a:r>
              <a:rPr lang="zh-CN" altLang="en-US" sz="2400" dirty="0" smtClean="0">
                <a:solidFill>
                  <a:srgbClr val="005A9E"/>
                </a:solidFill>
              </a:rPr>
              <a:t>、社群通过自我介绍，</a:t>
            </a:r>
            <a:r>
              <a:rPr lang="en-US" altLang="zh-CN" sz="2400" dirty="0" smtClean="0">
                <a:solidFill>
                  <a:srgbClr val="005A9E"/>
                </a:solidFill>
              </a:rPr>
              <a:t>PPT</a:t>
            </a:r>
            <a:r>
              <a:rPr lang="zh-CN" altLang="en-US" sz="2400" dirty="0" smtClean="0">
                <a:solidFill>
                  <a:srgbClr val="005A9E"/>
                </a:solidFill>
              </a:rPr>
              <a:t>展示，</a:t>
            </a:r>
            <a:r>
              <a:rPr lang="en-US" altLang="zh-CN" sz="2400" dirty="0" smtClean="0">
                <a:solidFill>
                  <a:srgbClr val="005A9E"/>
                </a:solidFill>
              </a:rPr>
              <a:t>wiki</a:t>
            </a:r>
            <a:r>
              <a:rPr lang="zh-CN" altLang="en-US" sz="2400" dirty="0" smtClean="0">
                <a:solidFill>
                  <a:srgbClr val="005A9E"/>
                </a:solidFill>
              </a:rPr>
              <a:t>个人主页以及小组主页分工等来讲述其成员的故事；</a:t>
            </a:r>
            <a:r>
              <a:rPr lang="en-US" altLang="zh-CN" sz="2400" dirty="0" smtClean="0">
                <a:solidFill>
                  <a:srgbClr val="005A9E"/>
                </a:solidFill>
              </a:rPr>
              <a:t>2</a:t>
            </a:r>
            <a:r>
              <a:rPr lang="zh-CN" altLang="en-US" sz="2400" dirty="0" smtClean="0">
                <a:solidFill>
                  <a:srgbClr val="005A9E"/>
                </a:solidFill>
              </a:rPr>
              <a:t>、能促进社群成员收获新知识获得更多价值的内容能创造更紧的纽带；</a:t>
            </a:r>
            <a:r>
              <a:rPr lang="en-US" altLang="zh-CN" sz="2400" dirty="0" smtClean="0">
                <a:solidFill>
                  <a:srgbClr val="005A9E"/>
                </a:solidFill>
              </a:rPr>
              <a:t>3</a:t>
            </a:r>
            <a:r>
              <a:rPr lang="zh-CN" altLang="en-US" sz="2400" dirty="0" smtClean="0">
                <a:solidFill>
                  <a:srgbClr val="005A9E"/>
                </a:solidFill>
              </a:rPr>
              <a:t>、</a:t>
            </a:r>
          </a:p>
          <a:p>
            <a:pPr algn="l">
              <a:lnSpc>
                <a:spcPts val="3000"/>
              </a:lnSpc>
            </a:pPr>
            <a:r>
              <a:rPr lang="zh-CN" altLang="en-US" sz="2400" dirty="0" smtClean="0">
                <a:solidFill>
                  <a:srgbClr val="005A9E"/>
                </a:solidFill>
              </a:rPr>
              <a:t>社群成员通过其自身的技能特点，积极的工作态度来为社群贡献有价值的内容；</a:t>
            </a:r>
          </a:p>
          <a:p>
            <a:pPr algn="l">
              <a:lnSpc>
                <a:spcPts val="3000"/>
              </a:lnSpc>
            </a:pPr>
            <a:endParaRPr lang="zh-CN" altLang="en-US" sz="2400" dirty="0" smtClean="0">
              <a:solidFill>
                <a:srgbClr val="005A9E"/>
              </a:solidFill>
            </a:endParaRPr>
          </a:p>
        </p:txBody>
      </p:sp>
    </p:spTree>
    <p:extLst>
      <p:ext uri="{BB962C8B-B14F-4D97-AF65-F5344CB8AC3E}">
        <p14:creationId xmlns="" xmlns:p14="http://schemas.microsoft.com/office/powerpoint/2010/main" val="4129827089"/>
      </p:ext>
    </p:extLst>
  </p:cSld>
  <p:clrMapOvr>
    <a:masterClrMapping/>
  </p:clrMapOvr>
  <mc:AlternateContent xmlns:mc="http://schemas.openxmlformats.org/markup-compatibility/2006">
    <mc:Choice xmlns=""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63" presetClass="path" presetSubtype="0" accel="50000" decel="50000" fill="hold" nodeType="withEffect">
                                  <p:stCondLst>
                                    <p:cond delay="0"/>
                                  </p:stCondLst>
                                  <p:childTnLst>
                                    <p:animMotion origin="layout" path="M 5E-6 -2.71605E-6 L 0.05538 -2.71605E-6 " pathEditMode="relative" rAng="0" ptsTypes="AA">
                                      <p:cBhvr>
                                        <p:cTn id="12" dur="2000" fill="hold"/>
                                        <p:tgtEl>
                                          <p:spTgt spid="2"/>
                                        </p:tgtEl>
                                        <p:attrNameLst>
                                          <p:attrName>ppt_x</p:attrName>
                                          <p:attrName>ppt_y</p:attrName>
                                        </p:attrNameLst>
                                      </p:cBhvr>
                                      <p:rCtr x="2760" y="0"/>
                                    </p:animMotion>
                                  </p:childTnLst>
                                </p:cTn>
                              </p:par>
                            </p:childTnLst>
                          </p:cTn>
                        </p:par>
                        <p:par>
                          <p:cTn id="13" fill="hold">
                            <p:stCondLst>
                              <p:cond delay="2000"/>
                            </p:stCondLst>
                            <p:childTnLst>
                              <p:par>
                                <p:cTn id="14" presetID="49" presetClass="entr" presetSubtype="0" decel="10000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wipe(left)">
                                      <p:cBhvr>
                                        <p:cTn id="22" dur="700"/>
                                        <p:tgtEl>
                                          <p:spTgt spid="1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wipe(left)">
                                      <p:cBhvr>
                                        <p:cTn id="25" dur="700"/>
                                        <p:tgtEl>
                                          <p:spTgt spid="124"/>
                                        </p:tgtEl>
                                      </p:cBhvr>
                                    </p:animEffect>
                                  </p:childTnLst>
                                </p:cTn>
                              </p:par>
                            </p:childTnLst>
                          </p:cTn>
                        </p:par>
                        <p:par>
                          <p:cTn id="26" fill="hold">
                            <p:stCondLst>
                              <p:cond delay="2700"/>
                            </p:stCondLst>
                            <p:childTnLst>
                              <p:par>
                                <p:cTn id="27" presetID="23" presetClass="entr" presetSubtype="52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ppt_x</p:attrName>
                                        </p:attrNameLst>
                                      </p:cBhvr>
                                      <p:tavLst>
                                        <p:tav tm="0">
                                          <p:val>
                                            <p:fltVal val="0.5"/>
                                          </p:val>
                                        </p:tav>
                                        <p:tav tm="100000">
                                          <p:val>
                                            <p:strVal val="#ppt_x"/>
                                          </p:val>
                                        </p:tav>
                                      </p:tavLst>
                                    </p:anim>
                                    <p:anim calcmode="lin" valueType="num">
                                      <p:cBhvr>
                                        <p:cTn id="32" dur="500" fill="hold"/>
                                        <p:tgtEl>
                                          <p:spTgt spid="4"/>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30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 calcmode="lin" valueType="num">
                                      <p:cBhvr>
                                        <p:cTn id="37" dur="500" fill="hold"/>
                                        <p:tgtEl>
                                          <p:spTgt spid="5"/>
                                        </p:tgtEl>
                                        <p:attrNameLst>
                                          <p:attrName>ppt_x</p:attrName>
                                        </p:attrNameLst>
                                      </p:cBhvr>
                                      <p:tavLst>
                                        <p:tav tm="0">
                                          <p:val>
                                            <p:fltVal val="0.5"/>
                                          </p:val>
                                        </p:tav>
                                        <p:tav tm="100000">
                                          <p:val>
                                            <p:strVal val="#ppt_x"/>
                                          </p:val>
                                        </p:tav>
                                      </p:tavLst>
                                    </p:anim>
                                    <p:anim calcmode="lin" valueType="num">
                                      <p:cBhvr>
                                        <p:cTn id="38" dur="5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0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 calcmode="lin" valueType="num">
                                      <p:cBhvr>
                                        <p:cTn id="43" dur="500" fill="hold"/>
                                        <p:tgtEl>
                                          <p:spTgt spid="6"/>
                                        </p:tgtEl>
                                        <p:attrNameLst>
                                          <p:attrName>ppt_x</p:attrName>
                                        </p:attrNameLst>
                                      </p:cBhvr>
                                      <p:tavLst>
                                        <p:tav tm="0">
                                          <p:val>
                                            <p:fltVal val="0.5"/>
                                          </p:val>
                                        </p:tav>
                                        <p:tav tm="100000">
                                          <p:val>
                                            <p:strVal val="#ppt_x"/>
                                          </p:val>
                                        </p:tav>
                                      </p:tavLst>
                                    </p:anim>
                                    <p:anim calcmode="lin" valueType="num">
                                      <p:cBhvr>
                                        <p:cTn id="44" dur="500" fill="hold"/>
                                        <p:tgtEl>
                                          <p:spTgt spid="6"/>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30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 calcmode="lin" valueType="num">
                                      <p:cBhvr>
                                        <p:cTn id="49" dur="500" fill="hold"/>
                                        <p:tgtEl>
                                          <p:spTgt spid="7"/>
                                        </p:tgtEl>
                                        <p:attrNameLst>
                                          <p:attrName>ppt_x</p:attrName>
                                        </p:attrNameLst>
                                      </p:cBhvr>
                                      <p:tavLst>
                                        <p:tav tm="0">
                                          <p:val>
                                            <p:fltVal val="0.5"/>
                                          </p:val>
                                        </p:tav>
                                        <p:tav tm="100000">
                                          <p:val>
                                            <p:strVal val="#ppt_x"/>
                                          </p:val>
                                        </p:tav>
                                      </p:tavLst>
                                    </p:anim>
                                    <p:anim calcmode="lin" valueType="num">
                                      <p:cBhvr>
                                        <p:cTn id="50" dur="500" fill="hold"/>
                                        <p:tgtEl>
                                          <p:spTgt spid="7"/>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 calcmode="lin" valueType="num">
                                      <p:cBhvr>
                                        <p:cTn id="55" dur="500" fill="hold"/>
                                        <p:tgtEl>
                                          <p:spTgt spid="8"/>
                                        </p:tgtEl>
                                        <p:attrNameLst>
                                          <p:attrName>ppt_x</p:attrName>
                                        </p:attrNameLst>
                                      </p:cBhvr>
                                      <p:tavLst>
                                        <p:tav tm="0">
                                          <p:val>
                                            <p:fltVal val="0.5"/>
                                          </p:val>
                                        </p:tav>
                                        <p:tav tm="100000">
                                          <p:val>
                                            <p:strVal val="#ppt_x"/>
                                          </p:val>
                                        </p:tav>
                                      </p:tavLst>
                                    </p:anim>
                                    <p:anim calcmode="lin" valueType="num">
                                      <p:cBhvr>
                                        <p:cTn id="56" dur="500" fill="hold"/>
                                        <p:tgtEl>
                                          <p:spTgt spid="8"/>
                                        </p:tgtEl>
                                        <p:attrNameLst>
                                          <p:attrName>ppt_y</p:attrName>
                                        </p:attrNameLst>
                                      </p:cBhvr>
                                      <p:tavLst>
                                        <p:tav tm="0">
                                          <p:val>
                                            <p:fltVal val="0.5"/>
                                          </p:val>
                                        </p:tav>
                                        <p:tav tm="100000">
                                          <p:val>
                                            <p:strVal val="#ppt_y"/>
                                          </p:val>
                                        </p:tav>
                                      </p:tavLst>
                                    </p:anim>
                                  </p:childTnLst>
                                </p:cTn>
                              </p:par>
                              <p:par>
                                <p:cTn id="57" presetID="23" presetClass="entr" presetSubtype="528" fill="hold" nodeType="withEffect">
                                  <p:stCondLst>
                                    <p:cond delay="60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anim calcmode="lin" valueType="num">
                                      <p:cBhvr>
                                        <p:cTn id="61" dur="500" fill="hold"/>
                                        <p:tgtEl>
                                          <p:spTgt spid="9"/>
                                        </p:tgtEl>
                                        <p:attrNameLst>
                                          <p:attrName>ppt_x</p:attrName>
                                        </p:attrNameLst>
                                      </p:cBhvr>
                                      <p:tavLst>
                                        <p:tav tm="0">
                                          <p:val>
                                            <p:fltVal val="0.5"/>
                                          </p:val>
                                        </p:tav>
                                        <p:tav tm="100000">
                                          <p:val>
                                            <p:strVal val="#ppt_x"/>
                                          </p:val>
                                        </p:tav>
                                      </p:tavLst>
                                    </p:anim>
                                    <p:anim calcmode="lin" valueType="num">
                                      <p:cBhvr>
                                        <p:cTn id="62" dur="500" fill="hold"/>
                                        <p:tgtEl>
                                          <p:spTgt spid="9"/>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10"/>
                                        </p:tgtEl>
                                        <p:attrNameLst>
                                          <p:attrName>style.visibility</p:attrName>
                                        </p:attrNameLst>
                                      </p:cBhvr>
                                      <p:to>
                                        <p:strVal val="visible"/>
                                      </p:to>
                                    </p:set>
                                    <p:anim calcmode="lin" valueType="num">
                                      <p:cBhvr>
                                        <p:cTn id="65" dur="500" fill="hold"/>
                                        <p:tgtEl>
                                          <p:spTgt spid="10"/>
                                        </p:tgtEl>
                                        <p:attrNameLst>
                                          <p:attrName>ppt_w</p:attrName>
                                        </p:attrNameLst>
                                      </p:cBhvr>
                                      <p:tavLst>
                                        <p:tav tm="0">
                                          <p:val>
                                            <p:fltVal val="0"/>
                                          </p:val>
                                        </p:tav>
                                        <p:tav tm="100000">
                                          <p:val>
                                            <p:strVal val="#ppt_w"/>
                                          </p:val>
                                        </p:tav>
                                      </p:tavLst>
                                    </p:anim>
                                    <p:anim calcmode="lin" valueType="num">
                                      <p:cBhvr>
                                        <p:cTn id="66" dur="500" fill="hold"/>
                                        <p:tgtEl>
                                          <p:spTgt spid="10"/>
                                        </p:tgtEl>
                                        <p:attrNameLst>
                                          <p:attrName>ppt_h</p:attrName>
                                        </p:attrNameLst>
                                      </p:cBhvr>
                                      <p:tavLst>
                                        <p:tav tm="0">
                                          <p:val>
                                            <p:fltVal val="0"/>
                                          </p:val>
                                        </p:tav>
                                        <p:tav tm="100000">
                                          <p:val>
                                            <p:strVal val="#ppt_h"/>
                                          </p:val>
                                        </p:tav>
                                      </p:tavLst>
                                    </p:anim>
                                    <p:anim calcmode="lin" valueType="num">
                                      <p:cBhvr>
                                        <p:cTn id="67" dur="500" fill="hold"/>
                                        <p:tgtEl>
                                          <p:spTgt spid="10"/>
                                        </p:tgtEl>
                                        <p:attrNameLst>
                                          <p:attrName>ppt_x</p:attrName>
                                        </p:attrNameLst>
                                      </p:cBhvr>
                                      <p:tavLst>
                                        <p:tav tm="0">
                                          <p:val>
                                            <p:fltVal val="0.5"/>
                                          </p:val>
                                        </p:tav>
                                        <p:tav tm="100000">
                                          <p:val>
                                            <p:strVal val="#ppt_x"/>
                                          </p:val>
                                        </p:tav>
                                      </p:tavLst>
                                    </p:anim>
                                    <p:anim calcmode="lin" valueType="num">
                                      <p:cBhvr>
                                        <p:cTn id="68" dur="500" fill="hold"/>
                                        <p:tgtEl>
                                          <p:spTgt spid="10"/>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30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 calcmode="lin" valueType="num">
                                      <p:cBhvr>
                                        <p:cTn id="73" dur="500" fill="hold"/>
                                        <p:tgtEl>
                                          <p:spTgt spid="11"/>
                                        </p:tgtEl>
                                        <p:attrNameLst>
                                          <p:attrName>ppt_x</p:attrName>
                                        </p:attrNameLst>
                                      </p:cBhvr>
                                      <p:tavLst>
                                        <p:tav tm="0">
                                          <p:val>
                                            <p:fltVal val="0.5"/>
                                          </p:val>
                                        </p:tav>
                                        <p:tav tm="100000">
                                          <p:val>
                                            <p:strVal val="#ppt_x"/>
                                          </p:val>
                                        </p:tav>
                                      </p:tavLst>
                                    </p:anim>
                                    <p:anim calcmode="lin" valueType="num">
                                      <p:cBhvr>
                                        <p:cTn id="74" dur="500" fill="hold"/>
                                        <p:tgtEl>
                                          <p:spTgt spid="11"/>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60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 calcmode="lin" valueType="num">
                                      <p:cBhvr>
                                        <p:cTn id="79" dur="500" fill="hold"/>
                                        <p:tgtEl>
                                          <p:spTgt spid="12"/>
                                        </p:tgtEl>
                                        <p:attrNameLst>
                                          <p:attrName>ppt_x</p:attrName>
                                        </p:attrNameLst>
                                      </p:cBhvr>
                                      <p:tavLst>
                                        <p:tav tm="0">
                                          <p:val>
                                            <p:fltVal val="0.5"/>
                                          </p:val>
                                        </p:tav>
                                        <p:tav tm="100000">
                                          <p:val>
                                            <p:strVal val="#ppt_x"/>
                                          </p:val>
                                        </p:tav>
                                      </p:tavLst>
                                    </p:anim>
                                    <p:anim calcmode="lin" valueType="num">
                                      <p:cBhvr>
                                        <p:cTn id="80" dur="500" fill="hold"/>
                                        <p:tgtEl>
                                          <p:spTgt spid="12"/>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600"/>
                                  </p:stCondLst>
                                  <p:childTnLst>
                                    <p:set>
                                      <p:cBhvr>
                                        <p:cTn id="82" dur="1" fill="hold">
                                          <p:stCondLst>
                                            <p:cond delay="0"/>
                                          </p:stCondLst>
                                        </p:cTn>
                                        <p:tgtEl>
                                          <p:spTgt spid="13"/>
                                        </p:tgtEl>
                                        <p:attrNameLst>
                                          <p:attrName>style.visibility</p:attrName>
                                        </p:attrNameLst>
                                      </p:cBhvr>
                                      <p:to>
                                        <p:strVal val="visible"/>
                                      </p:to>
                                    </p:set>
                                    <p:anim calcmode="lin" valueType="num">
                                      <p:cBhvr>
                                        <p:cTn id="83" dur="500" fill="hold"/>
                                        <p:tgtEl>
                                          <p:spTgt spid="13"/>
                                        </p:tgtEl>
                                        <p:attrNameLst>
                                          <p:attrName>ppt_w</p:attrName>
                                        </p:attrNameLst>
                                      </p:cBhvr>
                                      <p:tavLst>
                                        <p:tav tm="0">
                                          <p:val>
                                            <p:fltVal val="0"/>
                                          </p:val>
                                        </p:tav>
                                        <p:tav tm="100000">
                                          <p:val>
                                            <p:strVal val="#ppt_w"/>
                                          </p:val>
                                        </p:tav>
                                      </p:tavLst>
                                    </p:anim>
                                    <p:anim calcmode="lin" valueType="num">
                                      <p:cBhvr>
                                        <p:cTn id="84" dur="500" fill="hold"/>
                                        <p:tgtEl>
                                          <p:spTgt spid="13"/>
                                        </p:tgtEl>
                                        <p:attrNameLst>
                                          <p:attrName>ppt_h</p:attrName>
                                        </p:attrNameLst>
                                      </p:cBhvr>
                                      <p:tavLst>
                                        <p:tav tm="0">
                                          <p:val>
                                            <p:fltVal val="0"/>
                                          </p:val>
                                        </p:tav>
                                        <p:tav tm="100000">
                                          <p:val>
                                            <p:strVal val="#ppt_h"/>
                                          </p:val>
                                        </p:tav>
                                      </p:tavLst>
                                    </p:anim>
                                    <p:anim calcmode="lin" valueType="num">
                                      <p:cBhvr>
                                        <p:cTn id="85" dur="500" fill="hold"/>
                                        <p:tgtEl>
                                          <p:spTgt spid="13"/>
                                        </p:tgtEl>
                                        <p:attrNameLst>
                                          <p:attrName>ppt_x</p:attrName>
                                        </p:attrNameLst>
                                      </p:cBhvr>
                                      <p:tavLst>
                                        <p:tav tm="0">
                                          <p:val>
                                            <p:fltVal val="0.5"/>
                                          </p:val>
                                        </p:tav>
                                        <p:tav tm="100000">
                                          <p:val>
                                            <p:strVal val="#ppt_x"/>
                                          </p:val>
                                        </p:tav>
                                      </p:tavLst>
                                    </p:anim>
                                    <p:anim calcmode="lin" valueType="num">
                                      <p:cBhvr>
                                        <p:cTn id="86" dur="500" fill="hold"/>
                                        <p:tgtEl>
                                          <p:spTgt spid="13"/>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300"/>
                                  </p:stCondLst>
                                  <p:childTnLst>
                                    <p:set>
                                      <p:cBhvr>
                                        <p:cTn id="88" dur="1" fill="hold">
                                          <p:stCondLst>
                                            <p:cond delay="0"/>
                                          </p:stCondLst>
                                        </p:cTn>
                                        <p:tgtEl>
                                          <p:spTgt spid="14"/>
                                        </p:tgtEl>
                                        <p:attrNameLst>
                                          <p:attrName>style.visibility</p:attrName>
                                        </p:attrNameLst>
                                      </p:cBhvr>
                                      <p:to>
                                        <p:strVal val="visible"/>
                                      </p:to>
                                    </p:set>
                                    <p:anim calcmode="lin" valueType="num">
                                      <p:cBhvr>
                                        <p:cTn id="89" dur="500" fill="hold"/>
                                        <p:tgtEl>
                                          <p:spTgt spid="14"/>
                                        </p:tgtEl>
                                        <p:attrNameLst>
                                          <p:attrName>ppt_w</p:attrName>
                                        </p:attrNameLst>
                                      </p:cBhvr>
                                      <p:tavLst>
                                        <p:tav tm="0">
                                          <p:val>
                                            <p:fltVal val="0"/>
                                          </p:val>
                                        </p:tav>
                                        <p:tav tm="100000">
                                          <p:val>
                                            <p:strVal val="#ppt_w"/>
                                          </p:val>
                                        </p:tav>
                                      </p:tavLst>
                                    </p:anim>
                                    <p:anim calcmode="lin" valueType="num">
                                      <p:cBhvr>
                                        <p:cTn id="90" dur="500" fill="hold"/>
                                        <p:tgtEl>
                                          <p:spTgt spid="14"/>
                                        </p:tgtEl>
                                        <p:attrNameLst>
                                          <p:attrName>ppt_h</p:attrName>
                                        </p:attrNameLst>
                                      </p:cBhvr>
                                      <p:tavLst>
                                        <p:tav tm="0">
                                          <p:val>
                                            <p:fltVal val="0"/>
                                          </p:val>
                                        </p:tav>
                                        <p:tav tm="100000">
                                          <p:val>
                                            <p:strVal val="#ppt_h"/>
                                          </p:val>
                                        </p:tav>
                                      </p:tavLst>
                                    </p:anim>
                                    <p:anim calcmode="lin" valueType="num">
                                      <p:cBhvr>
                                        <p:cTn id="91" dur="500" fill="hold"/>
                                        <p:tgtEl>
                                          <p:spTgt spid="14"/>
                                        </p:tgtEl>
                                        <p:attrNameLst>
                                          <p:attrName>ppt_x</p:attrName>
                                        </p:attrNameLst>
                                      </p:cBhvr>
                                      <p:tavLst>
                                        <p:tav tm="0">
                                          <p:val>
                                            <p:fltVal val="0.5"/>
                                          </p:val>
                                        </p:tav>
                                        <p:tav tm="100000">
                                          <p:val>
                                            <p:strVal val="#ppt_x"/>
                                          </p:val>
                                        </p:tav>
                                      </p:tavLst>
                                    </p:anim>
                                    <p:anim calcmode="lin" valueType="num">
                                      <p:cBhvr>
                                        <p:cTn id="92" dur="500" fill="hold"/>
                                        <p:tgtEl>
                                          <p:spTgt spid="14"/>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600"/>
                                  </p:stCondLst>
                                  <p:childTnLst>
                                    <p:set>
                                      <p:cBhvr>
                                        <p:cTn id="94" dur="1" fill="hold">
                                          <p:stCondLst>
                                            <p:cond delay="0"/>
                                          </p:stCondLst>
                                        </p:cTn>
                                        <p:tgtEl>
                                          <p:spTgt spid="15"/>
                                        </p:tgtEl>
                                        <p:attrNameLst>
                                          <p:attrName>style.visibility</p:attrName>
                                        </p:attrNameLst>
                                      </p:cBhvr>
                                      <p:to>
                                        <p:strVal val="visible"/>
                                      </p:to>
                                    </p:set>
                                    <p:anim calcmode="lin" valueType="num">
                                      <p:cBhvr>
                                        <p:cTn id="95" dur="500" fill="hold"/>
                                        <p:tgtEl>
                                          <p:spTgt spid="15"/>
                                        </p:tgtEl>
                                        <p:attrNameLst>
                                          <p:attrName>ppt_w</p:attrName>
                                        </p:attrNameLst>
                                      </p:cBhvr>
                                      <p:tavLst>
                                        <p:tav tm="0">
                                          <p:val>
                                            <p:fltVal val="0"/>
                                          </p:val>
                                        </p:tav>
                                        <p:tav tm="100000">
                                          <p:val>
                                            <p:strVal val="#ppt_w"/>
                                          </p:val>
                                        </p:tav>
                                      </p:tavLst>
                                    </p:anim>
                                    <p:anim calcmode="lin" valueType="num">
                                      <p:cBhvr>
                                        <p:cTn id="96" dur="500" fill="hold"/>
                                        <p:tgtEl>
                                          <p:spTgt spid="15"/>
                                        </p:tgtEl>
                                        <p:attrNameLst>
                                          <p:attrName>ppt_h</p:attrName>
                                        </p:attrNameLst>
                                      </p:cBhvr>
                                      <p:tavLst>
                                        <p:tav tm="0">
                                          <p:val>
                                            <p:fltVal val="0"/>
                                          </p:val>
                                        </p:tav>
                                        <p:tav tm="100000">
                                          <p:val>
                                            <p:strVal val="#ppt_h"/>
                                          </p:val>
                                        </p:tav>
                                      </p:tavLst>
                                    </p:anim>
                                    <p:anim calcmode="lin" valueType="num">
                                      <p:cBhvr>
                                        <p:cTn id="97" dur="500" fill="hold"/>
                                        <p:tgtEl>
                                          <p:spTgt spid="15"/>
                                        </p:tgtEl>
                                        <p:attrNameLst>
                                          <p:attrName>ppt_x</p:attrName>
                                        </p:attrNameLst>
                                      </p:cBhvr>
                                      <p:tavLst>
                                        <p:tav tm="0">
                                          <p:val>
                                            <p:fltVal val="0.5"/>
                                          </p:val>
                                        </p:tav>
                                        <p:tav tm="100000">
                                          <p:val>
                                            <p:strVal val="#ppt_x"/>
                                          </p:val>
                                        </p:tav>
                                      </p:tavLst>
                                    </p:anim>
                                    <p:anim calcmode="lin" valueType="num">
                                      <p:cBhvr>
                                        <p:cTn id="98" dur="500" fill="hold"/>
                                        <p:tgtEl>
                                          <p:spTgt spid="15"/>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60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500" fill="hold"/>
                                        <p:tgtEl>
                                          <p:spTgt spid="16"/>
                                        </p:tgtEl>
                                        <p:attrNameLst>
                                          <p:attrName>ppt_w</p:attrName>
                                        </p:attrNameLst>
                                      </p:cBhvr>
                                      <p:tavLst>
                                        <p:tav tm="0">
                                          <p:val>
                                            <p:fltVal val="0"/>
                                          </p:val>
                                        </p:tav>
                                        <p:tav tm="100000">
                                          <p:val>
                                            <p:strVal val="#ppt_w"/>
                                          </p:val>
                                        </p:tav>
                                      </p:tavLst>
                                    </p:anim>
                                    <p:anim calcmode="lin" valueType="num">
                                      <p:cBhvr>
                                        <p:cTn id="102" dur="500" fill="hold"/>
                                        <p:tgtEl>
                                          <p:spTgt spid="16"/>
                                        </p:tgtEl>
                                        <p:attrNameLst>
                                          <p:attrName>ppt_h</p:attrName>
                                        </p:attrNameLst>
                                      </p:cBhvr>
                                      <p:tavLst>
                                        <p:tav tm="0">
                                          <p:val>
                                            <p:fltVal val="0"/>
                                          </p:val>
                                        </p:tav>
                                        <p:tav tm="100000">
                                          <p:val>
                                            <p:strVal val="#ppt_h"/>
                                          </p:val>
                                        </p:tav>
                                      </p:tavLst>
                                    </p:anim>
                                    <p:anim calcmode="lin" valueType="num">
                                      <p:cBhvr>
                                        <p:cTn id="103" dur="500" fill="hold"/>
                                        <p:tgtEl>
                                          <p:spTgt spid="16"/>
                                        </p:tgtEl>
                                        <p:attrNameLst>
                                          <p:attrName>ppt_x</p:attrName>
                                        </p:attrNameLst>
                                      </p:cBhvr>
                                      <p:tavLst>
                                        <p:tav tm="0">
                                          <p:val>
                                            <p:fltVal val="0.5"/>
                                          </p:val>
                                        </p:tav>
                                        <p:tav tm="100000">
                                          <p:val>
                                            <p:strVal val="#ppt_x"/>
                                          </p:val>
                                        </p:tav>
                                      </p:tavLst>
                                    </p:anim>
                                    <p:anim calcmode="lin" valueType="num">
                                      <p:cBhvr>
                                        <p:cTn id="104" dur="500" fill="hold"/>
                                        <p:tgtEl>
                                          <p:spTgt spid="16"/>
                                        </p:tgtEl>
                                        <p:attrNameLst>
                                          <p:attrName>ppt_y</p:attrName>
                                        </p:attrNameLst>
                                      </p:cBhvr>
                                      <p:tavLst>
                                        <p:tav tm="0">
                                          <p:val>
                                            <p:fltVal val="0.5"/>
                                          </p:val>
                                        </p:tav>
                                        <p:tav tm="100000">
                                          <p:val>
                                            <p:strVal val="#ppt_y"/>
                                          </p:val>
                                        </p:tav>
                                      </p:tavLst>
                                    </p:anim>
                                  </p:childTnLst>
                                </p:cTn>
                              </p:par>
                              <p:par>
                                <p:cTn id="105" presetID="26" presetClass="emph" presetSubtype="0" repeatCount="3000" fill="hold" nodeType="withEffect">
                                  <p:stCondLst>
                                    <p:cond delay="600"/>
                                  </p:stCondLst>
                                  <p:childTnLst>
                                    <p:animEffect transition="out" filter="fade">
                                      <p:cBhvr>
                                        <p:cTn id="106" dur="500" tmFilter="0, 0; .2, .5; .8, .5; 1, 0"/>
                                        <p:tgtEl>
                                          <p:spTgt spid="4"/>
                                        </p:tgtEl>
                                      </p:cBhvr>
                                    </p:animEffect>
                                    <p:animScale>
                                      <p:cBhvr>
                                        <p:cTn id="107" dur="250" autoRev="1" fill="hold"/>
                                        <p:tgtEl>
                                          <p:spTgt spid="4"/>
                                        </p:tgtEl>
                                      </p:cBhvr>
                                      <p:by x="105000" y="105000"/>
                                    </p:animScale>
                                  </p:childTnLst>
                                </p:cTn>
                              </p:par>
                              <p:par>
                                <p:cTn id="108" presetID="26" presetClass="emph" presetSubtype="0" repeatCount="3000" fill="hold" nodeType="withEffect">
                                  <p:stCondLst>
                                    <p:cond delay="710"/>
                                  </p:stCondLst>
                                  <p:childTnLst>
                                    <p:animEffect transition="out" filter="fade">
                                      <p:cBhvr>
                                        <p:cTn id="109" dur="500" tmFilter="0, 0; .2, .5; .8, .5; 1, 0"/>
                                        <p:tgtEl>
                                          <p:spTgt spid="11"/>
                                        </p:tgtEl>
                                      </p:cBhvr>
                                    </p:animEffect>
                                    <p:animScale>
                                      <p:cBhvr>
                                        <p:cTn id="110" dur="250" autoRev="1" fill="hold"/>
                                        <p:tgtEl>
                                          <p:spTgt spid="11"/>
                                        </p:tgtEl>
                                      </p:cBhvr>
                                      <p:by x="105000" y="105000"/>
                                    </p:animScale>
                                  </p:childTnLst>
                                </p:cTn>
                              </p:par>
                              <p:par>
                                <p:cTn id="111" presetID="26" presetClass="emph" presetSubtype="0" repeatCount="3000" fill="hold" nodeType="withEffect">
                                  <p:stCondLst>
                                    <p:cond delay="410"/>
                                  </p:stCondLst>
                                  <p:childTnLst>
                                    <p:animEffect transition="out" filter="fade">
                                      <p:cBhvr>
                                        <p:cTn id="112" dur="500" tmFilter="0, 0; .2, .5; .8, .5; 1, 0"/>
                                        <p:tgtEl>
                                          <p:spTgt spid="13"/>
                                        </p:tgtEl>
                                      </p:cBhvr>
                                    </p:animEffect>
                                    <p:animScale>
                                      <p:cBhvr>
                                        <p:cTn id="113" dur="250" autoRev="1" fill="hold"/>
                                        <p:tgtEl>
                                          <p:spTgt spid="13"/>
                                        </p:tgtEl>
                                      </p:cBhvr>
                                      <p:by x="105000" y="105000"/>
                                    </p:animScale>
                                  </p:childTnLst>
                                </p:cTn>
                              </p:par>
                              <p:par>
                                <p:cTn id="114" presetID="26" presetClass="emph" presetSubtype="0" repeatCount="3000" fill="hold" nodeType="withEffect">
                                  <p:stCondLst>
                                    <p:cond delay="810"/>
                                  </p:stCondLst>
                                  <p:childTnLst>
                                    <p:animEffect transition="out" filter="fade">
                                      <p:cBhvr>
                                        <p:cTn id="115" dur="500" tmFilter="0, 0; .2, .5; .8, .5; 1, 0"/>
                                        <p:tgtEl>
                                          <p:spTgt spid="14"/>
                                        </p:tgtEl>
                                      </p:cBhvr>
                                    </p:animEffect>
                                    <p:animScale>
                                      <p:cBhvr>
                                        <p:cTn id="116" dur="250" autoRev="1" fill="hold"/>
                                        <p:tgtEl>
                                          <p:spTgt spid="14"/>
                                        </p:tgtEl>
                                      </p:cBhvr>
                                      <p:by x="105000" y="105000"/>
                                    </p:animScale>
                                  </p:childTnLst>
                                </p:cTn>
                              </p:par>
                              <p:par>
                                <p:cTn id="117" presetID="22" presetClass="entr" presetSubtype="8"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left)">
                                      <p:cBhvr>
                                        <p:cTn id="119"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3000"/>
                    </a14:imgEffect>
                  </a14:imgLayer>
                </a14:imgProps>
              </a:ext>
              <a:ext uri="{28A0092B-C50C-407E-A947-70E740481C1C}">
                <a14:useLocalDpi xmlns=""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 xmlns:a14="http://schemas.microsoft.com/office/drawing/2010/main">
                    <a14:imgLayer r:embed="rId7">
                      <a14:imgEffect>
                        <a14:colorTemperature colorTemp="4700"/>
                      </a14:imgEffect>
                      <a14:imgEffect>
                        <a14:saturation sat="400000"/>
                      </a14:imgEffect>
                    </a14:imgLayer>
                  </a14:imgProps>
                </a:ext>
                <a:ext uri="{28A0092B-C50C-407E-A947-70E740481C1C}">
                  <a14:useLocalDpi xmlns=""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05</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825764" y="376571"/>
            <a:ext cx="3177275" cy="796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制度</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630080" y="1004895"/>
            <a:ext cx="3618912"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System</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sp>
        <p:nvSpPr>
          <p:cNvPr id="52" name="Rectangle 4"/>
          <p:cNvSpPr txBox="1">
            <a:spLocks noChangeArrowheads="1"/>
          </p:cNvSpPr>
          <p:nvPr/>
        </p:nvSpPr>
        <p:spPr bwMode="auto">
          <a:xfrm>
            <a:off x="660664" y="1587500"/>
            <a:ext cx="7746736" cy="30225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4000"/>
              </a:lnSpc>
            </a:pPr>
            <a:r>
              <a:rPr lang="en-US" altLang="zh-CN" sz="2400" dirty="0" smtClean="0">
                <a:solidFill>
                  <a:srgbClr val="005A9E"/>
                </a:solidFill>
              </a:rPr>
              <a:t>Q:</a:t>
            </a:r>
            <a:r>
              <a:rPr lang="zh-CN" altLang="en-US" sz="2400" dirty="0" smtClean="0">
                <a:solidFill>
                  <a:srgbClr val="005A9E"/>
                </a:solidFill>
              </a:rPr>
              <a:t>成员在社群中都扮演哪些角色？</a:t>
            </a:r>
          </a:p>
          <a:p>
            <a:pPr algn="l">
              <a:lnSpc>
                <a:spcPts val="4000"/>
              </a:lnSpc>
            </a:pPr>
            <a:r>
              <a:rPr lang="en-US" altLang="zh-CN" sz="2400" dirty="0" smtClean="0">
                <a:solidFill>
                  <a:srgbClr val="005A9E"/>
                </a:solidFill>
              </a:rPr>
              <a:t>A:</a:t>
            </a:r>
            <a:r>
              <a:rPr lang="zh-CN" altLang="en-US" sz="2400" dirty="0" smtClean="0">
                <a:solidFill>
                  <a:srgbClr val="005A9E"/>
                </a:solidFill>
              </a:rPr>
              <a:t>组长一名，小组成员五名。</a:t>
            </a:r>
          </a:p>
          <a:p>
            <a:pPr algn="l">
              <a:lnSpc>
                <a:spcPts val="4000"/>
              </a:lnSpc>
            </a:pPr>
            <a:r>
              <a:rPr lang="zh-CN" altLang="en-US" sz="2400" dirty="0" smtClean="0">
                <a:solidFill>
                  <a:srgbClr val="005A9E"/>
                </a:solidFill>
              </a:rPr>
              <a:t>组长负责安排社群工作任务</a:t>
            </a:r>
          </a:p>
          <a:p>
            <a:pPr algn="l">
              <a:lnSpc>
                <a:spcPts val="4000"/>
              </a:lnSpc>
            </a:pPr>
            <a:r>
              <a:rPr lang="zh-CN" altLang="en-US" sz="2400" dirty="0" smtClean="0">
                <a:solidFill>
                  <a:srgbClr val="005A9E"/>
                </a:solidFill>
              </a:rPr>
              <a:t>组员需要在短时间内清晰、快速、准确的完成。</a:t>
            </a:r>
          </a:p>
          <a:p>
            <a:pPr algn="l">
              <a:lnSpc>
                <a:spcPts val="4000"/>
              </a:lnSpc>
            </a:pPr>
            <a:endParaRPr lang="zh-CN" altLang="en-US" sz="2400" dirty="0" smtClean="0">
              <a:solidFill>
                <a:srgbClr val="005A9E"/>
              </a:solidFill>
            </a:endParaRPr>
          </a:p>
        </p:txBody>
      </p:sp>
    </p:spTree>
    <p:extLst>
      <p:ext uri="{BB962C8B-B14F-4D97-AF65-F5344CB8AC3E}">
        <p14:creationId xmlns="" xmlns:p14="http://schemas.microsoft.com/office/powerpoint/2010/main" val="4129827089"/>
      </p:ext>
    </p:extLst>
  </p:cSld>
  <p:clrMapOvr>
    <a:masterClrMapping/>
  </p:clrMapOvr>
  <mc:AlternateContent xmlns:mc="http://schemas.openxmlformats.org/markup-compatibility/2006">
    <mc:Choice xmlns=""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63" presetClass="path" presetSubtype="0" accel="50000" decel="50000" fill="hold" nodeType="withEffect">
                                  <p:stCondLst>
                                    <p:cond delay="0"/>
                                  </p:stCondLst>
                                  <p:childTnLst>
                                    <p:animMotion origin="layout" path="M 5E-6 -2.71605E-6 L 0.05538 -2.71605E-6 " pathEditMode="relative" rAng="0" ptsTypes="AA">
                                      <p:cBhvr>
                                        <p:cTn id="12" dur="2000" fill="hold"/>
                                        <p:tgtEl>
                                          <p:spTgt spid="2"/>
                                        </p:tgtEl>
                                        <p:attrNameLst>
                                          <p:attrName>ppt_x</p:attrName>
                                          <p:attrName>ppt_y</p:attrName>
                                        </p:attrNameLst>
                                      </p:cBhvr>
                                      <p:rCtr x="2760" y="0"/>
                                    </p:animMotion>
                                  </p:childTnLst>
                                </p:cTn>
                              </p:par>
                            </p:childTnLst>
                          </p:cTn>
                        </p:par>
                        <p:par>
                          <p:cTn id="13" fill="hold">
                            <p:stCondLst>
                              <p:cond delay="2000"/>
                            </p:stCondLst>
                            <p:childTnLst>
                              <p:par>
                                <p:cTn id="14" presetID="49" presetClass="entr" presetSubtype="0" decel="10000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wipe(left)">
                                      <p:cBhvr>
                                        <p:cTn id="22" dur="700"/>
                                        <p:tgtEl>
                                          <p:spTgt spid="1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wipe(left)">
                                      <p:cBhvr>
                                        <p:cTn id="25" dur="700"/>
                                        <p:tgtEl>
                                          <p:spTgt spid="124"/>
                                        </p:tgtEl>
                                      </p:cBhvr>
                                    </p:animEffect>
                                  </p:childTnLst>
                                </p:cTn>
                              </p:par>
                            </p:childTnLst>
                          </p:cTn>
                        </p:par>
                        <p:par>
                          <p:cTn id="26" fill="hold">
                            <p:stCondLst>
                              <p:cond delay="2700"/>
                            </p:stCondLst>
                            <p:childTnLst>
                              <p:par>
                                <p:cTn id="27" presetID="23" presetClass="entr" presetSubtype="52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ppt_x</p:attrName>
                                        </p:attrNameLst>
                                      </p:cBhvr>
                                      <p:tavLst>
                                        <p:tav tm="0">
                                          <p:val>
                                            <p:fltVal val="0.5"/>
                                          </p:val>
                                        </p:tav>
                                        <p:tav tm="100000">
                                          <p:val>
                                            <p:strVal val="#ppt_x"/>
                                          </p:val>
                                        </p:tav>
                                      </p:tavLst>
                                    </p:anim>
                                    <p:anim calcmode="lin" valueType="num">
                                      <p:cBhvr>
                                        <p:cTn id="32" dur="500" fill="hold"/>
                                        <p:tgtEl>
                                          <p:spTgt spid="4"/>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30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 calcmode="lin" valueType="num">
                                      <p:cBhvr>
                                        <p:cTn id="37" dur="500" fill="hold"/>
                                        <p:tgtEl>
                                          <p:spTgt spid="5"/>
                                        </p:tgtEl>
                                        <p:attrNameLst>
                                          <p:attrName>ppt_x</p:attrName>
                                        </p:attrNameLst>
                                      </p:cBhvr>
                                      <p:tavLst>
                                        <p:tav tm="0">
                                          <p:val>
                                            <p:fltVal val="0.5"/>
                                          </p:val>
                                        </p:tav>
                                        <p:tav tm="100000">
                                          <p:val>
                                            <p:strVal val="#ppt_x"/>
                                          </p:val>
                                        </p:tav>
                                      </p:tavLst>
                                    </p:anim>
                                    <p:anim calcmode="lin" valueType="num">
                                      <p:cBhvr>
                                        <p:cTn id="38" dur="5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0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 calcmode="lin" valueType="num">
                                      <p:cBhvr>
                                        <p:cTn id="43" dur="500" fill="hold"/>
                                        <p:tgtEl>
                                          <p:spTgt spid="6"/>
                                        </p:tgtEl>
                                        <p:attrNameLst>
                                          <p:attrName>ppt_x</p:attrName>
                                        </p:attrNameLst>
                                      </p:cBhvr>
                                      <p:tavLst>
                                        <p:tav tm="0">
                                          <p:val>
                                            <p:fltVal val="0.5"/>
                                          </p:val>
                                        </p:tav>
                                        <p:tav tm="100000">
                                          <p:val>
                                            <p:strVal val="#ppt_x"/>
                                          </p:val>
                                        </p:tav>
                                      </p:tavLst>
                                    </p:anim>
                                    <p:anim calcmode="lin" valueType="num">
                                      <p:cBhvr>
                                        <p:cTn id="44" dur="500" fill="hold"/>
                                        <p:tgtEl>
                                          <p:spTgt spid="6"/>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30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 calcmode="lin" valueType="num">
                                      <p:cBhvr>
                                        <p:cTn id="49" dur="500" fill="hold"/>
                                        <p:tgtEl>
                                          <p:spTgt spid="7"/>
                                        </p:tgtEl>
                                        <p:attrNameLst>
                                          <p:attrName>ppt_x</p:attrName>
                                        </p:attrNameLst>
                                      </p:cBhvr>
                                      <p:tavLst>
                                        <p:tav tm="0">
                                          <p:val>
                                            <p:fltVal val="0.5"/>
                                          </p:val>
                                        </p:tav>
                                        <p:tav tm="100000">
                                          <p:val>
                                            <p:strVal val="#ppt_x"/>
                                          </p:val>
                                        </p:tav>
                                      </p:tavLst>
                                    </p:anim>
                                    <p:anim calcmode="lin" valueType="num">
                                      <p:cBhvr>
                                        <p:cTn id="50" dur="500" fill="hold"/>
                                        <p:tgtEl>
                                          <p:spTgt spid="7"/>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 calcmode="lin" valueType="num">
                                      <p:cBhvr>
                                        <p:cTn id="55" dur="500" fill="hold"/>
                                        <p:tgtEl>
                                          <p:spTgt spid="8"/>
                                        </p:tgtEl>
                                        <p:attrNameLst>
                                          <p:attrName>ppt_x</p:attrName>
                                        </p:attrNameLst>
                                      </p:cBhvr>
                                      <p:tavLst>
                                        <p:tav tm="0">
                                          <p:val>
                                            <p:fltVal val="0.5"/>
                                          </p:val>
                                        </p:tav>
                                        <p:tav tm="100000">
                                          <p:val>
                                            <p:strVal val="#ppt_x"/>
                                          </p:val>
                                        </p:tav>
                                      </p:tavLst>
                                    </p:anim>
                                    <p:anim calcmode="lin" valueType="num">
                                      <p:cBhvr>
                                        <p:cTn id="56" dur="500" fill="hold"/>
                                        <p:tgtEl>
                                          <p:spTgt spid="8"/>
                                        </p:tgtEl>
                                        <p:attrNameLst>
                                          <p:attrName>ppt_y</p:attrName>
                                        </p:attrNameLst>
                                      </p:cBhvr>
                                      <p:tavLst>
                                        <p:tav tm="0">
                                          <p:val>
                                            <p:fltVal val="0.5"/>
                                          </p:val>
                                        </p:tav>
                                        <p:tav tm="100000">
                                          <p:val>
                                            <p:strVal val="#ppt_y"/>
                                          </p:val>
                                        </p:tav>
                                      </p:tavLst>
                                    </p:anim>
                                  </p:childTnLst>
                                </p:cTn>
                              </p:par>
                              <p:par>
                                <p:cTn id="57" presetID="23" presetClass="entr" presetSubtype="528" fill="hold" nodeType="withEffect">
                                  <p:stCondLst>
                                    <p:cond delay="60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anim calcmode="lin" valueType="num">
                                      <p:cBhvr>
                                        <p:cTn id="61" dur="500" fill="hold"/>
                                        <p:tgtEl>
                                          <p:spTgt spid="9"/>
                                        </p:tgtEl>
                                        <p:attrNameLst>
                                          <p:attrName>ppt_x</p:attrName>
                                        </p:attrNameLst>
                                      </p:cBhvr>
                                      <p:tavLst>
                                        <p:tav tm="0">
                                          <p:val>
                                            <p:fltVal val="0.5"/>
                                          </p:val>
                                        </p:tav>
                                        <p:tav tm="100000">
                                          <p:val>
                                            <p:strVal val="#ppt_x"/>
                                          </p:val>
                                        </p:tav>
                                      </p:tavLst>
                                    </p:anim>
                                    <p:anim calcmode="lin" valueType="num">
                                      <p:cBhvr>
                                        <p:cTn id="62" dur="500" fill="hold"/>
                                        <p:tgtEl>
                                          <p:spTgt spid="9"/>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10"/>
                                        </p:tgtEl>
                                        <p:attrNameLst>
                                          <p:attrName>style.visibility</p:attrName>
                                        </p:attrNameLst>
                                      </p:cBhvr>
                                      <p:to>
                                        <p:strVal val="visible"/>
                                      </p:to>
                                    </p:set>
                                    <p:anim calcmode="lin" valueType="num">
                                      <p:cBhvr>
                                        <p:cTn id="65" dur="500" fill="hold"/>
                                        <p:tgtEl>
                                          <p:spTgt spid="10"/>
                                        </p:tgtEl>
                                        <p:attrNameLst>
                                          <p:attrName>ppt_w</p:attrName>
                                        </p:attrNameLst>
                                      </p:cBhvr>
                                      <p:tavLst>
                                        <p:tav tm="0">
                                          <p:val>
                                            <p:fltVal val="0"/>
                                          </p:val>
                                        </p:tav>
                                        <p:tav tm="100000">
                                          <p:val>
                                            <p:strVal val="#ppt_w"/>
                                          </p:val>
                                        </p:tav>
                                      </p:tavLst>
                                    </p:anim>
                                    <p:anim calcmode="lin" valueType="num">
                                      <p:cBhvr>
                                        <p:cTn id="66" dur="500" fill="hold"/>
                                        <p:tgtEl>
                                          <p:spTgt spid="10"/>
                                        </p:tgtEl>
                                        <p:attrNameLst>
                                          <p:attrName>ppt_h</p:attrName>
                                        </p:attrNameLst>
                                      </p:cBhvr>
                                      <p:tavLst>
                                        <p:tav tm="0">
                                          <p:val>
                                            <p:fltVal val="0"/>
                                          </p:val>
                                        </p:tav>
                                        <p:tav tm="100000">
                                          <p:val>
                                            <p:strVal val="#ppt_h"/>
                                          </p:val>
                                        </p:tav>
                                      </p:tavLst>
                                    </p:anim>
                                    <p:anim calcmode="lin" valueType="num">
                                      <p:cBhvr>
                                        <p:cTn id="67" dur="500" fill="hold"/>
                                        <p:tgtEl>
                                          <p:spTgt spid="10"/>
                                        </p:tgtEl>
                                        <p:attrNameLst>
                                          <p:attrName>ppt_x</p:attrName>
                                        </p:attrNameLst>
                                      </p:cBhvr>
                                      <p:tavLst>
                                        <p:tav tm="0">
                                          <p:val>
                                            <p:fltVal val="0.5"/>
                                          </p:val>
                                        </p:tav>
                                        <p:tav tm="100000">
                                          <p:val>
                                            <p:strVal val="#ppt_x"/>
                                          </p:val>
                                        </p:tav>
                                      </p:tavLst>
                                    </p:anim>
                                    <p:anim calcmode="lin" valueType="num">
                                      <p:cBhvr>
                                        <p:cTn id="68" dur="500" fill="hold"/>
                                        <p:tgtEl>
                                          <p:spTgt spid="10"/>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30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 calcmode="lin" valueType="num">
                                      <p:cBhvr>
                                        <p:cTn id="73" dur="500" fill="hold"/>
                                        <p:tgtEl>
                                          <p:spTgt spid="11"/>
                                        </p:tgtEl>
                                        <p:attrNameLst>
                                          <p:attrName>ppt_x</p:attrName>
                                        </p:attrNameLst>
                                      </p:cBhvr>
                                      <p:tavLst>
                                        <p:tav tm="0">
                                          <p:val>
                                            <p:fltVal val="0.5"/>
                                          </p:val>
                                        </p:tav>
                                        <p:tav tm="100000">
                                          <p:val>
                                            <p:strVal val="#ppt_x"/>
                                          </p:val>
                                        </p:tav>
                                      </p:tavLst>
                                    </p:anim>
                                    <p:anim calcmode="lin" valueType="num">
                                      <p:cBhvr>
                                        <p:cTn id="74" dur="500" fill="hold"/>
                                        <p:tgtEl>
                                          <p:spTgt spid="11"/>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60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 calcmode="lin" valueType="num">
                                      <p:cBhvr>
                                        <p:cTn id="79" dur="500" fill="hold"/>
                                        <p:tgtEl>
                                          <p:spTgt spid="12"/>
                                        </p:tgtEl>
                                        <p:attrNameLst>
                                          <p:attrName>ppt_x</p:attrName>
                                        </p:attrNameLst>
                                      </p:cBhvr>
                                      <p:tavLst>
                                        <p:tav tm="0">
                                          <p:val>
                                            <p:fltVal val="0.5"/>
                                          </p:val>
                                        </p:tav>
                                        <p:tav tm="100000">
                                          <p:val>
                                            <p:strVal val="#ppt_x"/>
                                          </p:val>
                                        </p:tav>
                                      </p:tavLst>
                                    </p:anim>
                                    <p:anim calcmode="lin" valueType="num">
                                      <p:cBhvr>
                                        <p:cTn id="80" dur="500" fill="hold"/>
                                        <p:tgtEl>
                                          <p:spTgt spid="12"/>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600"/>
                                  </p:stCondLst>
                                  <p:childTnLst>
                                    <p:set>
                                      <p:cBhvr>
                                        <p:cTn id="82" dur="1" fill="hold">
                                          <p:stCondLst>
                                            <p:cond delay="0"/>
                                          </p:stCondLst>
                                        </p:cTn>
                                        <p:tgtEl>
                                          <p:spTgt spid="13"/>
                                        </p:tgtEl>
                                        <p:attrNameLst>
                                          <p:attrName>style.visibility</p:attrName>
                                        </p:attrNameLst>
                                      </p:cBhvr>
                                      <p:to>
                                        <p:strVal val="visible"/>
                                      </p:to>
                                    </p:set>
                                    <p:anim calcmode="lin" valueType="num">
                                      <p:cBhvr>
                                        <p:cTn id="83" dur="500" fill="hold"/>
                                        <p:tgtEl>
                                          <p:spTgt spid="13"/>
                                        </p:tgtEl>
                                        <p:attrNameLst>
                                          <p:attrName>ppt_w</p:attrName>
                                        </p:attrNameLst>
                                      </p:cBhvr>
                                      <p:tavLst>
                                        <p:tav tm="0">
                                          <p:val>
                                            <p:fltVal val="0"/>
                                          </p:val>
                                        </p:tav>
                                        <p:tav tm="100000">
                                          <p:val>
                                            <p:strVal val="#ppt_w"/>
                                          </p:val>
                                        </p:tav>
                                      </p:tavLst>
                                    </p:anim>
                                    <p:anim calcmode="lin" valueType="num">
                                      <p:cBhvr>
                                        <p:cTn id="84" dur="500" fill="hold"/>
                                        <p:tgtEl>
                                          <p:spTgt spid="13"/>
                                        </p:tgtEl>
                                        <p:attrNameLst>
                                          <p:attrName>ppt_h</p:attrName>
                                        </p:attrNameLst>
                                      </p:cBhvr>
                                      <p:tavLst>
                                        <p:tav tm="0">
                                          <p:val>
                                            <p:fltVal val="0"/>
                                          </p:val>
                                        </p:tav>
                                        <p:tav tm="100000">
                                          <p:val>
                                            <p:strVal val="#ppt_h"/>
                                          </p:val>
                                        </p:tav>
                                      </p:tavLst>
                                    </p:anim>
                                    <p:anim calcmode="lin" valueType="num">
                                      <p:cBhvr>
                                        <p:cTn id="85" dur="500" fill="hold"/>
                                        <p:tgtEl>
                                          <p:spTgt spid="13"/>
                                        </p:tgtEl>
                                        <p:attrNameLst>
                                          <p:attrName>ppt_x</p:attrName>
                                        </p:attrNameLst>
                                      </p:cBhvr>
                                      <p:tavLst>
                                        <p:tav tm="0">
                                          <p:val>
                                            <p:fltVal val="0.5"/>
                                          </p:val>
                                        </p:tav>
                                        <p:tav tm="100000">
                                          <p:val>
                                            <p:strVal val="#ppt_x"/>
                                          </p:val>
                                        </p:tav>
                                      </p:tavLst>
                                    </p:anim>
                                    <p:anim calcmode="lin" valueType="num">
                                      <p:cBhvr>
                                        <p:cTn id="86" dur="500" fill="hold"/>
                                        <p:tgtEl>
                                          <p:spTgt spid="13"/>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300"/>
                                  </p:stCondLst>
                                  <p:childTnLst>
                                    <p:set>
                                      <p:cBhvr>
                                        <p:cTn id="88" dur="1" fill="hold">
                                          <p:stCondLst>
                                            <p:cond delay="0"/>
                                          </p:stCondLst>
                                        </p:cTn>
                                        <p:tgtEl>
                                          <p:spTgt spid="14"/>
                                        </p:tgtEl>
                                        <p:attrNameLst>
                                          <p:attrName>style.visibility</p:attrName>
                                        </p:attrNameLst>
                                      </p:cBhvr>
                                      <p:to>
                                        <p:strVal val="visible"/>
                                      </p:to>
                                    </p:set>
                                    <p:anim calcmode="lin" valueType="num">
                                      <p:cBhvr>
                                        <p:cTn id="89" dur="500" fill="hold"/>
                                        <p:tgtEl>
                                          <p:spTgt spid="14"/>
                                        </p:tgtEl>
                                        <p:attrNameLst>
                                          <p:attrName>ppt_w</p:attrName>
                                        </p:attrNameLst>
                                      </p:cBhvr>
                                      <p:tavLst>
                                        <p:tav tm="0">
                                          <p:val>
                                            <p:fltVal val="0"/>
                                          </p:val>
                                        </p:tav>
                                        <p:tav tm="100000">
                                          <p:val>
                                            <p:strVal val="#ppt_w"/>
                                          </p:val>
                                        </p:tav>
                                      </p:tavLst>
                                    </p:anim>
                                    <p:anim calcmode="lin" valueType="num">
                                      <p:cBhvr>
                                        <p:cTn id="90" dur="500" fill="hold"/>
                                        <p:tgtEl>
                                          <p:spTgt spid="14"/>
                                        </p:tgtEl>
                                        <p:attrNameLst>
                                          <p:attrName>ppt_h</p:attrName>
                                        </p:attrNameLst>
                                      </p:cBhvr>
                                      <p:tavLst>
                                        <p:tav tm="0">
                                          <p:val>
                                            <p:fltVal val="0"/>
                                          </p:val>
                                        </p:tav>
                                        <p:tav tm="100000">
                                          <p:val>
                                            <p:strVal val="#ppt_h"/>
                                          </p:val>
                                        </p:tav>
                                      </p:tavLst>
                                    </p:anim>
                                    <p:anim calcmode="lin" valueType="num">
                                      <p:cBhvr>
                                        <p:cTn id="91" dur="500" fill="hold"/>
                                        <p:tgtEl>
                                          <p:spTgt spid="14"/>
                                        </p:tgtEl>
                                        <p:attrNameLst>
                                          <p:attrName>ppt_x</p:attrName>
                                        </p:attrNameLst>
                                      </p:cBhvr>
                                      <p:tavLst>
                                        <p:tav tm="0">
                                          <p:val>
                                            <p:fltVal val="0.5"/>
                                          </p:val>
                                        </p:tav>
                                        <p:tav tm="100000">
                                          <p:val>
                                            <p:strVal val="#ppt_x"/>
                                          </p:val>
                                        </p:tav>
                                      </p:tavLst>
                                    </p:anim>
                                    <p:anim calcmode="lin" valueType="num">
                                      <p:cBhvr>
                                        <p:cTn id="92" dur="500" fill="hold"/>
                                        <p:tgtEl>
                                          <p:spTgt spid="14"/>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600"/>
                                  </p:stCondLst>
                                  <p:childTnLst>
                                    <p:set>
                                      <p:cBhvr>
                                        <p:cTn id="94" dur="1" fill="hold">
                                          <p:stCondLst>
                                            <p:cond delay="0"/>
                                          </p:stCondLst>
                                        </p:cTn>
                                        <p:tgtEl>
                                          <p:spTgt spid="15"/>
                                        </p:tgtEl>
                                        <p:attrNameLst>
                                          <p:attrName>style.visibility</p:attrName>
                                        </p:attrNameLst>
                                      </p:cBhvr>
                                      <p:to>
                                        <p:strVal val="visible"/>
                                      </p:to>
                                    </p:set>
                                    <p:anim calcmode="lin" valueType="num">
                                      <p:cBhvr>
                                        <p:cTn id="95" dur="500" fill="hold"/>
                                        <p:tgtEl>
                                          <p:spTgt spid="15"/>
                                        </p:tgtEl>
                                        <p:attrNameLst>
                                          <p:attrName>ppt_w</p:attrName>
                                        </p:attrNameLst>
                                      </p:cBhvr>
                                      <p:tavLst>
                                        <p:tav tm="0">
                                          <p:val>
                                            <p:fltVal val="0"/>
                                          </p:val>
                                        </p:tav>
                                        <p:tav tm="100000">
                                          <p:val>
                                            <p:strVal val="#ppt_w"/>
                                          </p:val>
                                        </p:tav>
                                      </p:tavLst>
                                    </p:anim>
                                    <p:anim calcmode="lin" valueType="num">
                                      <p:cBhvr>
                                        <p:cTn id="96" dur="500" fill="hold"/>
                                        <p:tgtEl>
                                          <p:spTgt spid="15"/>
                                        </p:tgtEl>
                                        <p:attrNameLst>
                                          <p:attrName>ppt_h</p:attrName>
                                        </p:attrNameLst>
                                      </p:cBhvr>
                                      <p:tavLst>
                                        <p:tav tm="0">
                                          <p:val>
                                            <p:fltVal val="0"/>
                                          </p:val>
                                        </p:tav>
                                        <p:tav tm="100000">
                                          <p:val>
                                            <p:strVal val="#ppt_h"/>
                                          </p:val>
                                        </p:tav>
                                      </p:tavLst>
                                    </p:anim>
                                    <p:anim calcmode="lin" valueType="num">
                                      <p:cBhvr>
                                        <p:cTn id="97" dur="500" fill="hold"/>
                                        <p:tgtEl>
                                          <p:spTgt spid="15"/>
                                        </p:tgtEl>
                                        <p:attrNameLst>
                                          <p:attrName>ppt_x</p:attrName>
                                        </p:attrNameLst>
                                      </p:cBhvr>
                                      <p:tavLst>
                                        <p:tav tm="0">
                                          <p:val>
                                            <p:fltVal val="0.5"/>
                                          </p:val>
                                        </p:tav>
                                        <p:tav tm="100000">
                                          <p:val>
                                            <p:strVal val="#ppt_x"/>
                                          </p:val>
                                        </p:tav>
                                      </p:tavLst>
                                    </p:anim>
                                    <p:anim calcmode="lin" valueType="num">
                                      <p:cBhvr>
                                        <p:cTn id="98" dur="500" fill="hold"/>
                                        <p:tgtEl>
                                          <p:spTgt spid="15"/>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60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500" fill="hold"/>
                                        <p:tgtEl>
                                          <p:spTgt spid="16"/>
                                        </p:tgtEl>
                                        <p:attrNameLst>
                                          <p:attrName>ppt_w</p:attrName>
                                        </p:attrNameLst>
                                      </p:cBhvr>
                                      <p:tavLst>
                                        <p:tav tm="0">
                                          <p:val>
                                            <p:fltVal val="0"/>
                                          </p:val>
                                        </p:tav>
                                        <p:tav tm="100000">
                                          <p:val>
                                            <p:strVal val="#ppt_w"/>
                                          </p:val>
                                        </p:tav>
                                      </p:tavLst>
                                    </p:anim>
                                    <p:anim calcmode="lin" valueType="num">
                                      <p:cBhvr>
                                        <p:cTn id="102" dur="500" fill="hold"/>
                                        <p:tgtEl>
                                          <p:spTgt spid="16"/>
                                        </p:tgtEl>
                                        <p:attrNameLst>
                                          <p:attrName>ppt_h</p:attrName>
                                        </p:attrNameLst>
                                      </p:cBhvr>
                                      <p:tavLst>
                                        <p:tav tm="0">
                                          <p:val>
                                            <p:fltVal val="0"/>
                                          </p:val>
                                        </p:tav>
                                        <p:tav tm="100000">
                                          <p:val>
                                            <p:strVal val="#ppt_h"/>
                                          </p:val>
                                        </p:tav>
                                      </p:tavLst>
                                    </p:anim>
                                    <p:anim calcmode="lin" valueType="num">
                                      <p:cBhvr>
                                        <p:cTn id="103" dur="500" fill="hold"/>
                                        <p:tgtEl>
                                          <p:spTgt spid="16"/>
                                        </p:tgtEl>
                                        <p:attrNameLst>
                                          <p:attrName>ppt_x</p:attrName>
                                        </p:attrNameLst>
                                      </p:cBhvr>
                                      <p:tavLst>
                                        <p:tav tm="0">
                                          <p:val>
                                            <p:fltVal val="0.5"/>
                                          </p:val>
                                        </p:tav>
                                        <p:tav tm="100000">
                                          <p:val>
                                            <p:strVal val="#ppt_x"/>
                                          </p:val>
                                        </p:tav>
                                      </p:tavLst>
                                    </p:anim>
                                    <p:anim calcmode="lin" valueType="num">
                                      <p:cBhvr>
                                        <p:cTn id="104" dur="500" fill="hold"/>
                                        <p:tgtEl>
                                          <p:spTgt spid="16"/>
                                        </p:tgtEl>
                                        <p:attrNameLst>
                                          <p:attrName>ppt_y</p:attrName>
                                        </p:attrNameLst>
                                      </p:cBhvr>
                                      <p:tavLst>
                                        <p:tav tm="0">
                                          <p:val>
                                            <p:fltVal val="0.5"/>
                                          </p:val>
                                        </p:tav>
                                        <p:tav tm="100000">
                                          <p:val>
                                            <p:strVal val="#ppt_y"/>
                                          </p:val>
                                        </p:tav>
                                      </p:tavLst>
                                    </p:anim>
                                  </p:childTnLst>
                                </p:cTn>
                              </p:par>
                              <p:par>
                                <p:cTn id="105" presetID="26" presetClass="emph" presetSubtype="0" repeatCount="3000" fill="hold" nodeType="withEffect">
                                  <p:stCondLst>
                                    <p:cond delay="600"/>
                                  </p:stCondLst>
                                  <p:childTnLst>
                                    <p:animEffect transition="out" filter="fade">
                                      <p:cBhvr>
                                        <p:cTn id="106" dur="500" tmFilter="0, 0; .2, .5; .8, .5; 1, 0"/>
                                        <p:tgtEl>
                                          <p:spTgt spid="4"/>
                                        </p:tgtEl>
                                      </p:cBhvr>
                                    </p:animEffect>
                                    <p:animScale>
                                      <p:cBhvr>
                                        <p:cTn id="107" dur="250" autoRev="1" fill="hold"/>
                                        <p:tgtEl>
                                          <p:spTgt spid="4"/>
                                        </p:tgtEl>
                                      </p:cBhvr>
                                      <p:by x="105000" y="105000"/>
                                    </p:animScale>
                                  </p:childTnLst>
                                </p:cTn>
                              </p:par>
                              <p:par>
                                <p:cTn id="108" presetID="26" presetClass="emph" presetSubtype="0" repeatCount="3000" fill="hold" nodeType="withEffect">
                                  <p:stCondLst>
                                    <p:cond delay="710"/>
                                  </p:stCondLst>
                                  <p:childTnLst>
                                    <p:animEffect transition="out" filter="fade">
                                      <p:cBhvr>
                                        <p:cTn id="109" dur="500" tmFilter="0, 0; .2, .5; .8, .5; 1, 0"/>
                                        <p:tgtEl>
                                          <p:spTgt spid="11"/>
                                        </p:tgtEl>
                                      </p:cBhvr>
                                    </p:animEffect>
                                    <p:animScale>
                                      <p:cBhvr>
                                        <p:cTn id="110" dur="250" autoRev="1" fill="hold"/>
                                        <p:tgtEl>
                                          <p:spTgt spid="11"/>
                                        </p:tgtEl>
                                      </p:cBhvr>
                                      <p:by x="105000" y="105000"/>
                                    </p:animScale>
                                  </p:childTnLst>
                                </p:cTn>
                              </p:par>
                              <p:par>
                                <p:cTn id="111" presetID="26" presetClass="emph" presetSubtype="0" repeatCount="3000" fill="hold" nodeType="withEffect">
                                  <p:stCondLst>
                                    <p:cond delay="410"/>
                                  </p:stCondLst>
                                  <p:childTnLst>
                                    <p:animEffect transition="out" filter="fade">
                                      <p:cBhvr>
                                        <p:cTn id="112" dur="500" tmFilter="0, 0; .2, .5; .8, .5; 1, 0"/>
                                        <p:tgtEl>
                                          <p:spTgt spid="13"/>
                                        </p:tgtEl>
                                      </p:cBhvr>
                                    </p:animEffect>
                                    <p:animScale>
                                      <p:cBhvr>
                                        <p:cTn id="113" dur="250" autoRev="1" fill="hold"/>
                                        <p:tgtEl>
                                          <p:spTgt spid="13"/>
                                        </p:tgtEl>
                                      </p:cBhvr>
                                      <p:by x="105000" y="105000"/>
                                    </p:animScale>
                                  </p:childTnLst>
                                </p:cTn>
                              </p:par>
                              <p:par>
                                <p:cTn id="114" presetID="26" presetClass="emph" presetSubtype="0" repeatCount="3000" fill="hold" nodeType="withEffect">
                                  <p:stCondLst>
                                    <p:cond delay="810"/>
                                  </p:stCondLst>
                                  <p:childTnLst>
                                    <p:animEffect transition="out" filter="fade">
                                      <p:cBhvr>
                                        <p:cTn id="115" dur="500" tmFilter="0, 0; .2, .5; .8, .5; 1, 0"/>
                                        <p:tgtEl>
                                          <p:spTgt spid="14"/>
                                        </p:tgtEl>
                                      </p:cBhvr>
                                    </p:animEffect>
                                    <p:animScale>
                                      <p:cBhvr>
                                        <p:cTn id="116" dur="250" autoRev="1" fill="hold"/>
                                        <p:tgtEl>
                                          <p:spTgt spid="14"/>
                                        </p:tgtEl>
                                      </p:cBhvr>
                                      <p:by x="105000" y="105000"/>
                                    </p:animScale>
                                  </p:childTnLst>
                                </p:cTn>
                              </p:par>
                              <p:par>
                                <p:cTn id="117" presetID="22" presetClass="entr" presetSubtype="8"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left)">
                                      <p:cBhvr>
                                        <p:cTn id="119"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125875"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 </a:t>
            </a:r>
            <a:r>
              <a:rPr lang="zh-CN" altLang="en-US" sz="1800"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b="1"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876300"/>
            <a:ext cx="7397822" cy="3662513"/>
          </a:xfrm>
          <a:prstGeom prst="rect">
            <a:avLst/>
          </a:prstGeom>
        </p:spPr>
        <p:txBody>
          <a:bodyPr wrap="square" lIns="91413" tIns="45706" rIns="91413" bIns="45706">
            <a:spAutoFit/>
          </a:bodyPr>
          <a:lstStyle/>
          <a:p>
            <a:pPr algn="ctr"/>
            <a:r>
              <a:rPr lang="zh-CN" altLang="en-US" b="1" dirty="0" smtClean="0"/>
              <a:t>目录</a:t>
            </a:r>
            <a:endParaRPr lang="zh-CN" altLang="en-US" dirty="0" smtClean="0"/>
          </a:p>
          <a:p>
            <a:pPr>
              <a:lnSpc>
                <a:spcPct val="150000"/>
              </a:lnSpc>
            </a:pPr>
            <a:r>
              <a:rPr lang="en-US" altLang="en-US" sz="1600" dirty="0" err="1" smtClean="0">
                <a:solidFill>
                  <a:schemeClr val="tx2">
                    <a:lumMod val="75000"/>
                  </a:schemeClr>
                </a:solidFill>
                <a:latin typeface="+mn-ea"/>
              </a:rPr>
              <a:t>序言</a:t>
            </a:r>
            <a:endParaRPr lang="zh-CN" altLang="en-US" sz="1600" dirty="0" smtClean="0">
              <a:solidFill>
                <a:schemeClr val="tx2">
                  <a:lumMod val="75000"/>
                </a:schemeClr>
              </a:solidFill>
              <a:latin typeface="+mn-ea"/>
            </a:endParaRPr>
          </a:p>
          <a:p>
            <a:pPr>
              <a:lnSpc>
                <a:spcPct val="150000"/>
              </a:lnSpc>
            </a:pPr>
            <a:r>
              <a:rPr lang="en-US" altLang="en-US" sz="1600" dirty="0" err="1" smtClean="0">
                <a:solidFill>
                  <a:schemeClr val="tx2">
                    <a:lumMod val="75000"/>
                  </a:schemeClr>
                </a:solidFill>
                <a:latin typeface="+mn-ea"/>
              </a:rPr>
              <a:t>第一章</a:t>
            </a:r>
            <a:r>
              <a:rPr lang="en-US" altLang="en-US" sz="1600" dirty="0" smtClean="0">
                <a:solidFill>
                  <a:schemeClr val="tx2">
                    <a:lumMod val="75000"/>
                  </a:schemeClr>
                </a:solidFill>
                <a:latin typeface="+mn-ea"/>
              </a:rPr>
              <a:t>．	</a:t>
            </a:r>
            <a:r>
              <a:rPr lang="en-US" altLang="en-US" sz="1600" dirty="0" err="1" smtClean="0">
                <a:solidFill>
                  <a:schemeClr val="tx2">
                    <a:lumMod val="75000"/>
                  </a:schemeClr>
                </a:solidFill>
                <a:latin typeface="+mn-ea"/>
              </a:rPr>
              <a:t>总则</a:t>
            </a:r>
            <a:r>
              <a:rPr lang="en-US" altLang="en-US" sz="1600" dirty="0" smtClean="0">
                <a:solidFill>
                  <a:schemeClr val="tx2">
                    <a:lumMod val="75000"/>
                  </a:schemeClr>
                </a:solidFill>
                <a:latin typeface="+mn-ea"/>
              </a:rPr>
              <a:t>	</a:t>
            </a:r>
            <a:endParaRPr lang="zh-CN" altLang="en-US" sz="1600" dirty="0" smtClean="0">
              <a:solidFill>
                <a:schemeClr val="tx2">
                  <a:lumMod val="75000"/>
                </a:schemeClr>
              </a:solidFill>
              <a:latin typeface="+mn-ea"/>
            </a:endParaRPr>
          </a:p>
          <a:p>
            <a:pPr>
              <a:lnSpc>
                <a:spcPct val="150000"/>
              </a:lnSpc>
            </a:pPr>
            <a:r>
              <a:rPr lang="en-US" altLang="en-US" sz="1600" dirty="0" err="1" smtClean="0">
                <a:solidFill>
                  <a:schemeClr val="tx2">
                    <a:lumMod val="75000"/>
                  </a:schemeClr>
                </a:solidFill>
                <a:latin typeface="+mn-ea"/>
              </a:rPr>
              <a:t>第二章</a:t>
            </a:r>
            <a:r>
              <a:rPr lang="en-US" altLang="en-US" sz="1600" dirty="0" smtClean="0">
                <a:solidFill>
                  <a:schemeClr val="tx2">
                    <a:lumMod val="75000"/>
                  </a:schemeClr>
                </a:solidFill>
                <a:latin typeface="+mn-ea"/>
              </a:rPr>
              <a:t>．	</a:t>
            </a:r>
            <a:r>
              <a:rPr lang="en-US" altLang="en-US" sz="1600" dirty="0" err="1" smtClean="0">
                <a:solidFill>
                  <a:schemeClr val="tx2">
                    <a:lumMod val="75000"/>
                  </a:schemeClr>
                </a:solidFill>
                <a:latin typeface="+mn-ea"/>
              </a:rPr>
              <a:t>成员的权利义务</a:t>
            </a:r>
            <a:endParaRPr lang="zh-CN" altLang="en-US" sz="1600" dirty="0" smtClean="0">
              <a:solidFill>
                <a:schemeClr val="tx2">
                  <a:lumMod val="75000"/>
                </a:schemeClr>
              </a:solidFill>
              <a:latin typeface="+mn-ea"/>
            </a:endParaRPr>
          </a:p>
          <a:p>
            <a:pPr>
              <a:lnSpc>
                <a:spcPct val="150000"/>
              </a:lnSpc>
            </a:pPr>
            <a:r>
              <a:rPr lang="en-US" altLang="en-US" sz="1600" dirty="0" err="1" smtClean="0">
                <a:solidFill>
                  <a:schemeClr val="tx2">
                    <a:lumMod val="75000"/>
                  </a:schemeClr>
                </a:solidFill>
                <a:latin typeface="+mn-ea"/>
              </a:rPr>
              <a:t>第三章</a:t>
            </a:r>
            <a:r>
              <a:rPr lang="en-US" altLang="en-US" sz="1600" dirty="0" smtClean="0">
                <a:solidFill>
                  <a:schemeClr val="tx2">
                    <a:lumMod val="75000"/>
                  </a:schemeClr>
                </a:solidFill>
                <a:latin typeface="+mn-ea"/>
              </a:rPr>
              <a:t>．	</a:t>
            </a:r>
            <a:r>
              <a:rPr lang="en-US" altLang="en-US" sz="1600" dirty="0" err="1" smtClean="0">
                <a:solidFill>
                  <a:schemeClr val="tx2">
                    <a:lumMod val="75000"/>
                  </a:schemeClr>
                </a:solidFill>
                <a:latin typeface="+mn-ea"/>
              </a:rPr>
              <a:t>组织架构</a:t>
            </a:r>
            <a:endParaRPr lang="zh-CN" altLang="en-US" sz="1600" dirty="0" smtClean="0">
              <a:solidFill>
                <a:schemeClr val="tx2">
                  <a:lumMod val="75000"/>
                </a:schemeClr>
              </a:solidFill>
              <a:latin typeface="+mn-ea"/>
            </a:endParaRPr>
          </a:p>
          <a:p>
            <a:pPr>
              <a:lnSpc>
                <a:spcPct val="150000"/>
              </a:lnSpc>
            </a:pPr>
            <a:r>
              <a:rPr lang="en-US" altLang="en-US" sz="1600" dirty="0" err="1" smtClean="0">
                <a:solidFill>
                  <a:schemeClr val="tx2">
                    <a:lumMod val="75000"/>
                  </a:schemeClr>
                </a:solidFill>
                <a:latin typeface="+mn-ea"/>
              </a:rPr>
              <a:t>第四章</a:t>
            </a:r>
            <a:r>
              <a:rPr lang="en-US" altLang="en-US" sz="1600" dirty="0" smtClean="0">
                <a:solidFill>
                  <a:schemeClr val="tx2">
                    <a:lumMod val="75000"/>
                  </a:schemeClr>
                </a:solidFill>
                <a:latin typeface="+mn-ea"/>
              </a:rPr>
              <a:t>．	</a:t>
            </a:r>
            <a:r>
              <a:rPr lang="en-US" altLang="en-US" sz="1600" dirty="0" err="1" smtClean="0">
                <a:solidFill>
                  <a:schemeClr val="tx2">
                    <a:lumMod val="75000"/>
                  </a:schemeClr>
                </a:solidFill>
                <a:latin typeface="+mn-ea"/>
              </a:rPr>
              <a:t>流程及规范</a:t>
            </a:r>
            <a:endParaRPr lang="zh-CN" altLang="en-US" sz="1600" dirty="0" smtClean="0">
              <a:solidFill>
                <a:schemeClr val="tx2">
                  <a:lumMod val="75000"/>
                </a:schemeClr>
              </a:solidFill>
              <a:latin typeface="+mn-ea"/>
            </a:endParaRPr>
          </a:p>
          <a:p>
            <a:pPr>
              <a:lnSpc>
                <a:spcPct val="150000"/>
              </a:lnSpc>
            </a:pPr>
            <a:r>
              <a:rPr lang="en-US" altLang="en-US" sz="1600" dirty="0" err="1" smtClean="0">
                <a:solidFill>
                  <a:schemeClr val="tx2">
                    <a:lumMod val="75000"/>
                  </a:schemeClr>
                </a:solidFill>
                <a:latin typeface="+mn-ea"/>
              </a:rPr>
              <a:t>第五章</a:t>
            </a:r>
            <a:r>
              <a:rPr lang="en-US" altLang="en-US" sz="1600" dirty="0" smtClean="0">
                <a:solidFill>
                  <a:schemeClr val="tx2">
                    <a:lumMod val="75000"/>
                  </a:schemeClr>
                </a:solidFill>
                <a:latin typeface="+mn-ea"/>
              </a:rPr>
              <a:t>．	</a:t>
            </a:r>
            <a:r>
              <a:rPr lang="en-US" altLang="en-US" sz="1600" dirty="0" err="1" smtClean="0">
                <a:solidFill>
                  <a:schemeClr val="tx2">
                    <a:lumMod val="75000"/>
                  </a:schemeClr>
                </a:solidFill>
                <a:latin typeface="+mn-ea"/>
              </a:rPr>
              <a:t>奖惩机制</a:t>
            </a:r>
            <a:endParaRPr lang="zh-CN" altLang="en-US" sz="1600" dirty="0" smtClean="0">
              <a:solidFill>
                <a:schemeClr val="tx2">
                  <a:lumMod val="75000"/>
                </a:schemeClr>
              </a:solidFill>
              <a:latin typeface="+mn-ea"/>
            </a:endParaRPr>
          </a:p>
          <a:p>
            <a:pPr>
              <a:lnSpc>
                <a:spcPct val="150000"/>
              </a:lnSpc>
            </a:pPr>
            <a:r>
              <a:rPr lang="en-US" altLang="en-US" sz="1600" dirty="0" err="1" smtClean="0">
                <a:solidFill>
                  <a:schemeClr val="tx2">
                    <a:lumMod val="75000"/>
                  </a:schemeClr>
                </a:solidFill>
                <a:latin typeface="+mn-ea"/>
              </a:rPr>
              <a:t>第六章</a:t>
            </a:r>
            <a:r>
              <a:rPr lang="en-US" altLang="en-US" sz="1600" dirty="0" smtClean="0">
                <a:solidFill>
                  <a:schemeClr val="tx2">
                    <a:lumMod val="75000"/>
                  </a:schemeClr>
                </a:solidFill>
                <a:latin typeface="+mn-ea"/>
              </a:rPr>
              <a:t>．	</a:t>
            </a:r>
            <a:r>
              <a:rPr lang="en-US" altLang="en-US" sz="1600" dirty="0" err="1" smtClean="0">
                <a:solidFill>
                  <a:schemeClr val="tx2">
                    <a:lumMod val="75000"/>
                  </a:schemeClr>
                </a:solidFill>
                <a:latin typeface="+mn-ea"/>
              </a:rPr>
              <a:t>宪章解释权</a:t>
            </a:r>
            <a:endParaRPr lang="zh-CN" altLang="en-US" sz="1600" dirty="0" smtClean="0">
              <a:solidFill>
                <a:schemeClr val="tx2">
                  <a:lumMod val="75000"/>
                </a:schemeClr>
              </a:solidFill>
              <a:latin typeface="+mn-ea"/>
            </a:endParaRPr>
          </a:p>
          <a:p>
            <a:pPr>
              <a:lnSpc>
                <a:spcPct val="150000"/>
              </a:lnSpc>
            </a:pPr>
            <a:r>
              <a:rPr lang="en-US" altLang="en-US" sz="1600" dirty="0" err="1" smtClean="0">
                <a:solidFill>
                  <a:schemeClr val="tx2">
                    <a:lumMod val="75000"/>
                  </a:schemeClr>
                </a:solidFill>
                <a:latin typeface="+mn-ea"/>
              </a:rPr>
              <a:t>第七章</a:t>
            </a:r>
            <a:r>
              <a:rPr lang="en-US" altLang="en-US" sz="1600" dirty="0" smtClean="0">
                <a:solidFill>
                  <a:schemeClr val="tx2">
                    <a:lumMod val="75000"/>
                  </a:schemeClr>
                </a:solidFill>
                <a:latin typeface="+mn-ea"/>
              </a:rPr>
              <a:t>．	</a:t>
            </a:r>
            <a:r>
              <a:rPr lang="en-US" altLang="en-US" sz="1600" dirty="0" err="1" smtClean="0">
                <a:solidFill>
                  <a:schemeClr val="tx2">
                    <a:lumMod val="75000"/>
                  </a:schemeClr>
                </a:solidFill>
                <a:latin typeface="+mn-ea"/>
              </a:rPr>
              <a:t>附录</a:t>
            </a:r>
            <a:endParaRPr lang="zh-CN" altLang="en-US" sz="1600" dirty="0" smtClean="0">
              <a:solidFill>
                <a:schemeClr val="tx2">
                  <a:lumMod val="75000"/>
                </a:schemeClr>
              </a:solidFill>
              <a:latin typeface="+mn-ea"/>
            </a:endParaRPr>
          </a:p>
          <a:p>
            <a:pPr latinLnBrk="1">
              <a:lnSpc>
                <a:spcPct val="150000"/>
              </a:lnSpc>
            </a:pPr>
            <a:endParaRPr lang="zh-CN" altLang="en-US" sz="1600" dirty="0">
              <a:solidFill>
                <a:schemeClr val="tx2">
                  <a:lumMod val="75000"/>
                </a:schemeClr>
              </a:solidFill>
              <a:latin typeface="微软雅黑" pitchFamily="34" charset="-122"/>
              <a:ea typeface="微软雅黑" pitchFamily="34" charset="-122"/>
            </a:endParaRP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3831790"/>
          </a:xfrm>
          <a:prstGeom prst="rect">
            <a:avLst/>
          </a:prstGeom>
        </p:spPr>
        <p:txBody>
          <a:bodyPr wrap="square" lIns="91413" tIns="45706" rIns="91413" bIns="45706">
            <a:spAutoFit/>
          </a:bodyPr>
          <a:lstStyle/>
          <a:p>
            <a:pPr algn="ctr" latinLnBrk="1">
              <a:lnSpc>
                <a:spcPct val="150000"/>
              </a:lnSpc>
            </a:pPr>
            <a:r>
              <a:rPr lang="zh-CN" altLang="en-US" b="1" dirty="0" smtClean="0">
                <a:solidFill>
                  <a:schemeClr val="tx2">
                    <a:lumMod val="75000"/>
                  </a:schemeClr>
                </a:solidFill>
              </a:rPr>
              <a:t>序 言</a:t>
            </a:r>
            <a:r>
              <a:rPr lang="zh-CN" altLang="en-US" sz="1600" dirty="0" smtClean="0">
                <a:solidFill>
                  <a:schemeClr val="tx2">
                    <a:lumMod val="75000"/>
                  </a:schemeClr>
                </a:solidFill>
              </a:rPr>
              <a:t> </a:t>
            </a:r>
            <a:endParaRPr lang="en-US" altLang="zh-CN" sz="1600" dirty="0" smtClean="0">
              <a:solidFill>
                <a:schemeClr val="tx2">
                  <a:lumMod val="75000"/>
                </a:schemeClr>
              </a:solidFill>
            </a:endParaRPr>
          </a:p>
          <a:p>
            <a:pPr indent="457200" latinLnBrk="1">
              <a:lnSpc>
                <a:spcPct val="150000"/>
              </a:lnSpc>
            </a:pPr>
            <a:r>
              <a:rPr lang="zh-CN" altLang="en-US" sz="1600" dirty="0" smtClean="0">
                <a:solidFill>
                  <a:schemeClr val="tx2">
                    <a:lumMod val="75000"/>
                  </a:schemeClr>
                </a:solidFill>
              </a:rPr>
              <a:t>我国的工程管理硕士（</a:t>
            </a:r>
            <a:r>
              <a:rPr lang="en-US" sz="1600" dirty="0" smtClean="0">
                <a:solidFill>
                  <a:schemeClr val="tx2">
                    <a:lumMod val="75000"/>
                  </a:schemeClr>
                </a:solidFill>
              </a:rPr>
              <a:t>Master of Engineering Management,</a:t>
            </a:r>
            <a:r>
              <a:rPr lang="zh-CN" altLang="en-US" sz="1600" dirty="0" smtClean="0">
                <a:solidFill>
                  <a:schemeClr val="tx2">
                    <a:lumMod val="75000"/>
                  </a:schemeClr>
                </a:solidFill>
              </a:rPr>
              <a:t>英文缩写：</a:t>
            </a:r>
            <a:r>
              <a:rPr lang="en-US" sz="1600" dirty="0" smtClean="0">
                <a:solidFill>
                  <a:schemeClr val="tx2">
                    <a:lumMod val="75000"/>
                  </a:schemeClr>
                </a:solidFill>
              </a:rPr>
              <a:t>MEM</a:t>
            </a:r>
            <a:r>
              <a:rPr lang="zh-CN" altLang="en-US" sz="1600" dirty="0" smtClean="0">
                <a:solidFill>
                  <a:schemeClr val="tx2">
                    <a:lumMod val="75000"/>
                  </a:schemeClr>
                </a:solidFill>
              </a:rPr>
              <a:t>）学位教育起源于</a:t>
            </a:r>
            <a:r>
              <a:rPr lang="en-US" sz="1600" dirty="0" smtClean="0">
                <a:solidFill>
                  <a:schemeClr val="tx2">
                    <a:lumMod val="75000"/>
                  </a:schemeClr>
                </a:solidFill>
              </a:rPr>
              <a:t>2010</a:t>
            </a:r>
            <a:r>
              <a:rPr lang="zh-CN" altLang="en-US" sz="1600" dirty="0" smtClean="0">
                <a:solidFill>
                  <a:schemeClr val="tx2">
                    <a:lumMod val="75000"/>
                  </a:schemeClr>
                </a:solidFill>
              </a:rPr>
              <a:t>年。经中国工程院一批资深院士的倡议，中国工程院研究决定委托清华大学进行学科论证。</a:t>
            </a:r>
            <a:r>
              <a:rPr lang="en-US" sz="1600" dirty="0" smtClean="0">
                <a:solidFill>
                  <a:schemeClr val="tx2">
                    <a:lumMod val="75000"/>
                  </a:schemeClr>
                </a:solidFill>
              </a:rPr>
              <a:t>2012</a:t>
            </a:r>
            <a:r>
              <a:rPr lang="zh-CN" altLang="en-US" sz="1600" dirty="0" smtClean="0">
                <a:solidFill>
                  <a:schemeClr val="tx2">
                    <a:lumMod val="75000"/>
                  </a:schemeClr>
                </a:solidFill>
              </a:rPr>
              <a:t>年，清华大学工业工程系招收首批工程管理硕士。清华大学在培养工程管理硕士方面，主要依托十个兄弟院系的优质教育资源，重在培养国家重点行业和新兴产业工程管理骨干人才的理论水平，实践能力、创新能力，拓展其全球视野，培养其行业领导力。</a:t>
            </a:r>
            <a:endParaRPr lang="en-US" altLang="zh-CN" sz="1600" dirty="0" smtClean="0">
              <a:solidFill>
                <a:schemeClr val="tx2">
                  <a:lumMod val="75000"/>
                </a:schemeClr>
              </a:solidFill>
            </a:endParaRPr>
          </a:p>
          <a:p>
            <a:pPr indent="457200" latinLnBrk="1">
              <a:lnSpc>
                <a:spcPct val="150000"/>
              </a:lnSpc>
            </a:pPr>
            <a:r>
              <a:rPr lang="zh-CN" altLang="en-US" sz="1600" dirty="0" smtClean="0">
                <a:solidFill>
                  <a:schemeClr val="tx2">
                    <a:lumMod val="75000"/>
                  </a:schemeClr>
                </a:solidFill>
              </a:rPr>
              <a:t>本宪章以全体</a:t>
            </a:r>
            <a:r>
              <a:rPr lang="en-US" sz="1600" dirty="0" smtClean="0">
                <a:solidFill>
                  <a:schemeClr val="tx2">
                    <a:lumMod val="75000"/>
                  </a:schemeClr>
                </a:solidFill>
              </a:rPr>
              <a:t>MEM</a:t>
            </a:r>
            <a:r>
              <a:rPr lang="zh-CN" altLang="en-US" sz="1600" dirty="0" smtClean="0">
                <a:solidFill>
                  <a:schemeClr val="tx2">
                    <a:lumMod val="75000"/>
                  </a:schemeClr>
                </a:solidFill>
              </a:rPr>
              <a:t>学生的共同目标为基础，制定了相应的规章制度及流程，是</a:t>
            </a:r>
            <a:r>
              <a:rPr lang="en-US" sz="1600" dirty="0" smtClean="0">
                <a:solidFill>
                  <a:schemeClr val="tx2">
                    <a:lumMod val="75000"/>
                  </a:schemeClr>
                </a:solidFill>
              </a:rPr>
              <a:t>MEM</a:t>
            </a:r>
            <a:r>
              <a:rPr lang="zh-CN" altLang="en-US" sz="1600" dirty="0" smtClean="0">
                <a:solidFill>
                  <a:schemeClr val="tx2">
                    <a:lumMod val="75000"/>
                  </a:schemeClr>
                </a:solidFill>
              </a:rPr>
              <a:t>班级管理的根本制度，具有最高的约束效力。全体</a:t>
            </a:r>
            <a:r>
              <a:rPr lang="en-US" sz="1600" dirty="0" smtClean="0">
                <a:solidFill>
                  <a:schemeClr val="tx2">
                    <a:lumMod val="75000"/>
                  </a:schemeClr>
                </a:solidFill>
              </a:rPr>
              <a:t>MEM</a:t>
            </a:r>
            <a:r>
              <a:rPr lang="zh-CN" altLang="en-US" sz="1600" dirty="0" smtClean="0">
                <a:solidFill>
                  <a:schemeClr val="tx2">
                    <a:lumMod val="75000"/>
                  </a:schemeClr>
                </a:solidFill>
              </a:rPr>
              <a:t>成员都必须以宪章规定作为根本的活动准则，并且负有维护宪章尊严、保证宪章实施的职责。</a:t>
            </a:r>
            <a:endParaRPr lang="zh-CN" altLang="en-US" sz="1600" dirty="0">
              <a:solidFill>
                <a:schemeClr val="tx2">
                  <a:lumMod val="75000"/>
                </a:schemeClr>
              </a:solidFill>
              <a:latin typeface="微软雅黑" pitchFamily="34" charset="-122"/>
              <a:ea typeface="微软雅黑" pitchFamily="34" charset="-122"/>
            </a:endParaRP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754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4201122"/>
          </a:xfrm>
          <a:prstGeom prst="rect">
            <a:avLst/>
          </a:prstGeom>
        </p:spPr>
        <p:txBody>
          <a:bodyPr wrap="square" lIns="91413" tIns="45706" rIns="91413" bIns="45706">
            <a:spAutoFit/>
          </a:bodyPr>
          <a:lstStyle/>
          <a:p>
            <a:pPr latinLnBrk="1">
              <a:lnSpc>
                <a:spcPct val="150000"/>
              </a:lnSpc>
            </a:pPr>
            <a:r>
              <a:rPr lang="zh-CN" altLang="en-US" b="1" dirty="0" smtClean="0">
                <a:solidFill>
                  <a:schemeClr val="tx2">
                    <a:lumMod val="75000"/>
                  </a:schemeClr>
                </a:solidFill>
              </a:rPr>
              <a:t>第一章</a:t>
            </a:r>
            <a:r>
              <a:rPr lang="en-US" altLang="zh-CN" b="1" dirty="0" smtClean="0">
                <a:solidFill>
                  <a:schemeClr val="tx2">
                    <a:lumMod val="75000"/>
                  </a:schemeClr>
                </a:solidFill>
              </a:rPr>
              <a:t>——</a:t>
            </a:r>
            <a:r>
              <a:rPr lang="zh-CN" altLang="en-US" b="1" dirty="0" smtClean="0">
                <a:solidFill>
                  <a:schemeClr val="tx2">
                    <a:lumMod val="75000"/>
                  </a:schemeClr>
                </a:solidFill>
              </a:rPr>
              <a:t>总则</a:t>
            </a:r>
            <a:endParaRPr lang="en-US" altLang="zh-CN" b="1" dirty="0" smtClean="0">
              <a:solidFill>
                <a:schemeClr val="tx2">
                  <a:lumMod val="75000"/>
                </a:schemeClr>
              </a:solidFill>
            </a:endParaRPr>
          </a:p>
          <a:p>
            <a:pPr indent="457200" latinLnBrk="1">
              <a:lnSpc>
                <a:spcPct val="150000"/>
              </a:lnSpc>
            </a:pPr>
            <a:r>
              <a:rPr lang="zh-CN" altLang="en-US" sz="1600" dirty="0" smtClean="0">
                <a:solidFill>
                  <a:schemeClr val="tx2">
                    <a:lumMod val="75000"/>
                  </a:schemeClr>
                </a:solidFill>
              </a:rPr>
              <a:t>第一条</a:t>
            </a:r>
            <a:r>
              <a:rPr lang="en-US" altLang="zh-CN" sz="1600" dirty="0" smtClean="0">
                <a:solidFill>
                  <a:schemeClr val="tx2">
                    <a:lumMod val="75000"/>
                  </a:schemeClr>
                </a:solidFill>
              </a:rPr>
              <a:t>  </a:t>
            </a:r>
            <a:r>
              <a:rPr lang="zh-CN" altLang="en-US" sz="1600" dirty="0" smtClean="0">
                <a:solidFill>
                  <a:schemeClr val="tx2">
                    <a:lumMod val="75000"/>
                  </a:schemeClr>
                </a:solidFill>
              </a:rPr>
              <a:t>适用对象</a:t>
            </a:r>
            <a:r>
              <a:rPr lang="en-US" altLang="zh-CN" sz="1600" dirty="0" smtClean="0">
                <a:solidFill>
                  <a:schemeClr val="tx2">
                    <a:lumMod val="75000"/>
                  </a:schemeClr>
                </a:solidFill>
              </a:rPr>
              <a:t>    </a:t>
            </a:r>
          </a:p>
          <a:p>
            <a:pPr indent="457200" latinLnBrk="1">
              <a:lnSpc>
                <a:spcPct val="150000"/>
              </a:lnSpc>
            </a:pPr>
            <a:r>
              <a:rPr lang="zh-CN" altLang="en-US" sz="1600" dirty="0" smtClean="0">
                <a:solidFill>
                  <a:schemeClr val="tx2">
                    <a:lumMod val="75000"/>
                  </a:schemeClr>
                </a:solidFill>
              </a:rPr>
              <a:t>所有取得清华大学学籍并注册在读的全体</a:t>
            </a:r>
            <a:r>
              <a:rPr lang="en-US" altLang="en-US" sz="1600" dirty="0" smtClean="0">
                <a:solidFill>
                  <a:schemeClr val="tx2">
                    <a:lumMod val="75000"/>
                  </a:schemeClr>
                </a:solidFill>
              </a:rPr>
              <a:t>MEM</a:t>
            </a:r>
            <a:r>
              <a:rPr lang="zh-CN" altLang="en-US" sz="1600" dirty="0" smtClean="0">
                <a:solidFill>
                  <a:schemeClr val="tx2">
                    <a:lumMod val="75000"/>
                  </a:schemeClr>
                </a:solidFill>
              </a:rPr>
              <a:t>学员。</a:t>
            </a:r>
          </a:p>
          <a:p>
            <a:pPr indent="457200">
              <a:lnSpc>
                <a:spcPct val="150000"/>
              </a:lnSpc>
            </a:pPr>
            <a:r>
              <a:rPr lang="zh-CN" altLang="en-US" sz="1600" dirty="0" smtClean="0">
                <a:solidFill>
                  <a:schemeClr val="tx2">
                    <a:lumMod val="75000"/>
                  </a:schemeClr>
                </a:solidFill>
              </a:rPr>
              <a:t>第二条</a:t>
            </a:r>
            <a:r>
              <a:rPr lang="en-US" altLang="zh-CN" sz="1600" dirty="0" smtClean="0">
                <a:solidFill>
                  <a:schemeClr val="tx2">
                    <a:lumMod val="75000"/>
                  </a:schemeClr>
                </a:solidFill>
              </a:rPr>
              <a:t>  </a:t>
            </a:r>
            <a:r>
              <a:rPr lang="zh-CN" altLang="en-US" sz="1600" dirty="0" smtClean="0">
                <a:solidFill>
                  <a:schemeClr val="tx2">
                    <a:lumMod val="75000"/>
                  </a:schemeClr>
                </a:solidFill>
              </a:rPr>
              <a:t>共同愿景</a:t>
            </a:r>
          </a:p>
          <a:p>
            <a:pPr indent="457200">
              <a:lnSpc>
                <a:spcPct val="150000"/>
              </a:lnSpc>
            </a:pPr>
            <a:r>
              <a:rPr lang="zh-CN" altLang="en-US" sz="1600" dirty="0" smtClean="0">
                <a:solidFill>
                  <a:schemeClr val="tx2">
                    <a:lumMod val="75000"/>
                  </a:schemeClr>
                </a:solidFill>
              </a:rPr>
              <a:t>将每一个</a:t>
            </a:r>
            <a:r>
              <a:rPr lang="en-US" altLang="en-US" sz="1600" dirty="0" smtClean="0">
                <a:solidFill>
                  <a:schemeClr val="tx2">
                    <a:lumMod val="75000"/>
                  </a:schemeClr>
                </a:solidFill>
              </a:rPr>
              <a:t>MEM</a:t>
            </a:r>
            <a:r>
              <a:rPr lang="zh-CN" altLang="en-US" sz="1600" dirty="0" smtClean="0">
                <a:solidFill>
                  <a:schemeClr val="tx2">
                    <a:lumMod val="75000"/>
                  </a:schemeClr>
                </a:solidFill>
              </a:rPr>
              <a:t>成员培养为引领中国成为世界工业领跑者的生力军。</a:t>
            </a:r>
          </a:p>
          <a:p>
            <a:pPr indent="457200">
              <a:lnSpc>
                <a:spcPct val="150000"/>
              </a:lnSpc>
            </a:pPr>
            <a:r>
              <a:rPr lang="zh-CN" altLang="en-US" sz="1600" dirty="0" smtClean="0">
                <a:solidFill>
                  <a:schemeClr val="tx2">
                    <a:lumMod val="75000"/>
                  </a:schemeClr>
                </a:solidFill>
              </a:rPr>
              <a:t>第三条</a:t>
            </a:r>
            <a:r>
              <a:rPr lang="en-US" altLang="en-US" sz="1600" dirty="0" smtClean="0">
                <a:solidFill>
                  <a:schemeClr val="tx2">
                    <a:lumMod val="75000"/>
                  </a:schemeClr>
                </a:solidFill>
              </a:rPr>
              <a:t>  </a:t>
            </a:r>
            <a:r>
              <a:rPr lang="zh-CN" altLang="en-US" sz="1600" dirty="0" smtClean="0">
                <a:solidFill>
                  <a:schemeClr val="tx2">
                    <a:lumMod val="75000"/>
                  </a:schemeClr>
                </a:solidFill>
              </a:rPr>
              <a:t>价值理念</a:t>
            </a:r>
          </a:p>
          <a:p>
            <a:pPr indent="457200">
              <a:lnSpc>
                <a:spcPct val="150000"/>
              </a:lnSpc>
            </a:pPr>
            <a:r>
              <a:rPr lang="zh-CN" altLang="en-US" sz="1600" dirty="0" smtClean="0">
                <a:solidFill>
                  <a:schemeClr val="tx2">
                    <a:lumMod val="75000"/>
                  </a:schemeClr>
                </a:solidFill>
              </a:rPr>
              <a:t>（一）民主：民主决策、公平公正、公开透明。集体决策全体成员无条件执行。 </a:t>
            </a:r>
            <a:endParaRPr lang="en-US" altLang="zh-CN" sz="1600"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（二）尊重：尊重师长、尊重他人、尊重自己。</a:t>
            </a:r>
          </a:p>
          <a:p>
            <a:pPr indent="457200">
              <a:lnSpc>
                <a:spcPct val="150000"/>
              </a:lnSpc>
            </a:pPr>
            <a:r>
              <a:rPr lang="zh-CN" altLang="en-US" sz="1600" dirty="0" smtClean="0">
                <a:solidFill>
                  <a:schemeClr val="tx2">
                    <a:lumMod val="75000"/>
                  </a:schemeClr>
                </a:solidFill>
              </a:rPr>
              <a:t>（三）自强：努力学习、积极拓展、自强不息、厚德载物。</a:t>
            </a:r>
          </a:p>
          <a:p>
            <a:pPr indent="457200">
              <a:lnSpc>
                <a:spcPct val="150000"/>
              </a:lnSpc>
            </a:pPr>
            <a:r>
              <a:rPr lang="zh-CN" altLang="en-US" sz="1600" dirty="0" smtClean="0">
                <a:solidFill>
                  <a:schemeClr val="tx2">
                    <a:lumMod val="75000"/>
                  </a:schemeClr>
                </a:solidFill>
              </a:rPr>
              <a:t>（四）守法：遵纪守法，遵守学校研究生守则、遵守校内外课堂纪律。</a:t>
            </a:r>
            <a:endParaRPr lang="zh-CN" altLang="en-US" sz="1600" dirty="0">
              <a:solidFill>
                <a:schemeClr val="tx2">
                  <a:lumMod val="75000"/>
                </a:schemeClr>
              </a:solidFill>
            </a:endParaRP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2677628"/>
          </a:xfrm>
          <a:prstGeom prst="rect">
            <a:avLst/>
          </a:prstGeom>
        </p:spPr>
        <p:txBody>
          <a:bodyPr wrap="square" lIns="91413" tIns="45706" rIns="91413" bIns="45706">
            <a:spAutoFit/>
          </a:bodyPr>
          <a:lstStyle/>
          <a:p>
            <a:pPr indent="457200">
              <a:lnSpc>
                <a:spcPct val="150000"/>
              </a:lnSpc>
            </a:pPr>
            <a:r>
              <a:rPr lang="zh-CN" altLang="en-US" sz="1600" dirty="0" smtClean="0">
                <a:solidFill>
                  <a:schemeClr val="tx2">
                    <a:lumMod val="75000"/>
                  </a:schemeClr>
                </a:solidFill>
              </a:rPr>
              <a:t>（五）共享：全体成员共享公共资源，向社群分享个人资源。</a:t>
            </a:r>
          </a:p>
          <a:p>
            <a:pPr indent="457200">
              <a:lnSpc>
                <a:spcPct val="150000"/>
              </a:lnSpc>
            </a:pPr>
            <a:r>
              <a:rPr lang="zh-CN" altLang="en-US" sz="1600" dirty="0" smtClean="0">
                <a:solidFill>
                  <a:schemeClr val="tx2">
                    <a:lumMod val="75000"/>
                  </a:schemeClr>
                </a:solidFill>
              </a:rPr>
              <a:t>（六）担当：勇于承担班级责任，积极参与公共事务。</a:t>
            </a:r>
            <a:endParaRPr lang="en-US" altLang="zh-CN" sz="1600"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第四条</a:t>
            </a:r>
            <a:r>
              <a:rPr lang="en-US" altLang="zh-CN" sz="1600" dirty="0" smtClean="0">
                <a:solidFill>
                  <a:schemeClr val="tx2">
                    <a:lumMod val="75000"/>
                  </a:schemeClr>
                </a:solidFill>
              </a:rPr>
              <a:t>  </a:t>
            </a:r>
            <a:r>
              <a:rPr lang="zh-CN" altLang="en-US" sz="1600" dirty="0" smtClean="0">
                <a:solidFill>
                  <a:schemeClr val="tx2">
                    <a:lumMod val="75000"/>
                  </a:schemeClr>
                </a:solidFill>
              </a:rPr>
              <a:t>目标成就</a:t>
            </a:r>
            <a:endParaRPr lang="en-US" altLang="zh-CN" sz="1600"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（一）成为最具竞争力的国际化工程项目管理者、行业领导者或科技创业探路者。</a:t>
            </a:r>
          </a:p>
          <a:p>
            <a:pPr indent="457200">
              <a:lnSpc>
                <a:spcPct val="150000"/>
              </a:lnSpc>
            </a:pPr>
            <a:r>
              <a:rPr lang="zh-CN" altLang="en-US" sz="1600" dirty="0" smtClean="0">
                <a:solidFill>
                  <a:schemeClr val="tx2">
                    <a:lumMod val="75000"/>
                  </a:schemeClr>
                </a:solidFill>
              </a:rPr>
              <a:t>（二）把班级打造成一个优秀的工程管理互助社群。</a:t>
            </a:r>
          </a:p>
          <a:p>
            <a:pPr indent="457200">
              <a:lnSpc>
                <a:spcPct val="150000"/>
              </a:lnSpc>
            </a:pPr>
            <a:r>
              <a:rPr lang="zh-CN" altLang="en-US" sz="1600" dirty="0" smtClean="0">
                <a:solidFill>
                  <a:schemeClr val="tx2">
                    <a:lumMod val="75000"/>
                  </a:schemeClr>
                </a:solidFill>
              </a:rPr>
              <a:t>（三）成为全体成员职业提升和事业发展、创业的平台。</a:t>
            </a: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4893619"/>
          </a:xfrm>
          <a:prstGeom prst="rect">
            <a:avLst/>
          </a:prstGeom>
        </p:spPr>
        <p:txBody>
          <a:bodyPr wrap="square" lIns="91413" tIns="45706" rIns="91413" bIns="45706">
            <a:spAutoFit/>
          </a:bodyPr>
          <a:lstStyle/>
          <a:p>
            <a:pPr latinLnBrk="1">
              <a:lnSpc>
                <a:spcPct val="150000"/>
              </a:lnSpc>
            </a:pPr>
            <a:r>
              <a:rPr lang="zh-CN" altLang="en-US" b="1" dirty="0" smtClean="0">
                <a:solidFill>
                  <a:schemeClr val="tx2">
                    <a:lumMod val="75000"/>
                  </a:schemeClr>
                </a:solidFill>
              </a:rPr>
              <a:t>第二章成员的权利义务</a:t>
            </a:r>
            <a:endParaRPr lang="en-US" altLang="zh-CN" b="1" dirty="0" smtClean="0">
              <a:solidFill>
                <a:schemeClr val="tx2">
                  <a:lumMod val="75000"/>
                </a:schemeClr>
              </a:solidFill>
            </a:endParaRPr>
          </a:p>
          <a:p>
            <a:pPr indent="457200" latinLnBrk="1">
              <a:lnSpc>
                <a:spcPct val="150000"/>
              </a:lnSpc>
            </a:pPr>
            <a:r>
              <a:rPr lang="zh-CN" altLang="en-US" sz="1600" dirty="0" smtClean="0">
                <a:solidFill>
                  <a:schemeClr val="tx2">
                    <a:lumMod val="75000"/>
                  </a:schemeClr>
                </a:solidFill>
              </a:rPr>
              <a:t>第一条</a:t>
            </a:r>
            <a:r>
              <a:rPr lang="en-US" altLang="zh-CN" sz="1600" dirty="0" smtClean="0">
                <a:solidFill>
                  <a:schemeClr val="tx2">
                    <a:lumMod val="75000"/>
                  </a:schemeClr>
                </a:solidFill>
              </a:rPr>
              <a:t>  </a:t>
            </a:r>
            <a:r>
              <a:rPr lang="zh-CN" altLang="en-US" sz="1600" dirty="0" smtClean="0">
                <a:solidFill>
                  <a:schemeClr val="tx2">
                    <a:lumMod val="75000"/>
                  </a:schemeClr>
                </a:solidFill>
              </a:rPr>
              <a:t>权利</a:t>
            </a:r>
          </a:p>
          <a:p>
            <a:pPr lvl="0" indent="457200">
              <a:lnSpc>
                <a:spcPct val="150000"/>
              </a:lnSpc>
            </a:pPr>
            <a:r>
              <a:rPr lang="zh-CN" altLang="en-US" sz="1600" dirty="0" smtClean="0"/>
              <a:t>（一）</a:t>
            </a:r>
            <a:r>
              <a:rPr lang="en-US" altLang="zh-CN" sz="1600" dirty="0" smtClean="0"/>
              <a:t> </a:t>
            </a:r>
            <a:r>
              <a:rPr lang="zh-CN" altLang="en-US" sz="1600" dirty="0" smtClean="0"/>
              <a:t>全体</a:t>
            </a:r>
            <a:r>
              <a:rPr lang="en-US" sz="1600" dirty="0" smtClean="0"/>
              <a:t>MEM</a:t>
            </a:r>
            <a:r>
              <a:rPr lang="zh-CN" altLang="en-US" sz="1600" dirty="0" smtClean="0"/>
              <a:t>成员的法律地位一律平等。</a:t>
            </a:r>
          </a:p>
          <a:p>
            <a:pPr lvl="0" indent="457200">
              <a:lnSpc>
                <a:spcPct val="150000"/>
              </a:lnSpc>
            </a:pPr>
            <a:r>
              <a:rPr lang="zh-CN" altLang="en-US" sz="1600" dirty="0" smtClean="0"/>
              <a:t>（二）</a:t>
            </a:r>
            <a:r>
              <a:rPr lang="en-US" altLang="zh-CN" sz="1600" dirty="0" smtClean="0"/>
              <a:t> </a:t>
            </a:r>
            <a:r>
              <a:rPr lang="zh-CN" altLang="en-US" sz="1600" dirty="0" smtClean="0"/>
              <a:t>全体</a:t>
            </a:r>
            <a:r>
              <a:rPr lang="en-US" sz="1600" dirty="0" smtClean="0"/>
              <a:t>MEM</a:t>
            </a:r>
            <a:r>
              <a:rPr lang="zh-CN" altLang="en-US" sz="1600" dirty="0" smtClean="0"/>
              <a:t>成员参加活动，应当遵循自愿原则。</a:t>
            </a:r>
          </a:p>
          <a:p>
            <a:pPr lvl="0" indent="457200">
              <a:lnSpc>
                <a:spcPct val="150000"/>
              </a:lnSpc>
            </a:pPr>
            <a:r>
              <a:rPr lang="zh-CN" altLang="en-US" sz="1600" dirty="0" smtClean="0"/>
              <a:t>（三）全体</a:t>
            </a:r>
            <a:r>
              <a:rPr lang="en-US" sz="1600" dirty="0" smtClean="0"/>
              <a:t>MEM</a:t>
            </a:r>
            <a:r>
              <a:rPr lang="zh-CN" altLang="en-US" sz="1600" dirty="0" smtClean="0"/>
              <a:t>成员都享有平等的选举权和被选举权。</a:t>
            </a:r>
          </a:p>
          <a:p>
            <a:pPr indent="457200">
              <a:lnSpc>
                <a:spcPct val="150000"/>
              </a:lnSpc>
            </a:pPr>
            <a:r>
              <a:rPr lang="zh-CN" altLang="en-US" sz="1600" dirty="0" smtClean="0"/>
              <a:t>（四）</a:t>
            </a:r>
            <a:r>
              <a:rPr lang="en-US" sz="1600" dirty="0" smtClean="0"/>
              <a:t> </a:t>
            </a:r>
            <a:r>
              <a:rPr lang="zh-CN" altLang="en-US" sz="1600" dirty="0" smtClean="0"/>
              <a:t>本组织举行活动应当将活动内容和程序向全体</a:t>
            </a:r>
            <a:r>
              <a:rPr lang="en-US" sz="1600" dirty="0" smtClean="0"/>
              <a:t>MEM</a:t>
            </a:r>
            <a:r>
              <a:rPr lang="zh-CN" altLang="en-US" sz="1600" dirty="0" smtClean="0"/>
              <a:t>成员进行公示，全体</a:t>
            </a:r>
            <a:r>
              <a:rPr lang="en-US" sz="1600" dirty="0" smtClean="0"/>
              <a:t>MEM</a:t>
            </a:r>
            <a:r>
              <a:rPr lang="zh-CN" altLang="en-US" sz="1600" dirty="0" smtClean="0"/>
              <a:t>成员享有对该活动的知情权。</a:t>
            </a:r>
          </a:p>
          <a:p>
            <a:pPr indent="457200">
              <a:lnSpc>
                <a:spcPct val="150000"/>
              </a:lnSpc>
            </a:pPr>
            <a:r>
              <a:rPr lang="zh-CN" altLang="en-US" sz="1600" dirty="0" smtClean="0"/>
              <a:t>（五）</a:t>
            </a:r>
            <a:r>
              <a:rPr lang="en-US" sz="1600" dirty="0" smtClean="0"/>
              <a:t> </a:t>
            </a:r>
            <a:r>
              <a:rPr lang="zh-CN" altLang="en-US" sz="1600" dirty="0" smtClean="0"/>
              <a:t>全体</a:t>
            </a:r>
            <a:r>
              <a:rPr lang="en-US" sz="1600" dirty="0" smtClean="0"/>
              <a:t>MEM</a:t>
            </a:r>
            <a:r>
              <a:rPr lang="zh-CN" altLang="en-US" sz="1600" dirty="0" smtClean="0"/>
              <a:t>成员都享有对秘书长等各级负责人的建议监督权。</a:t>
            </a:r>
          </a:p>
          <a:p>
            <a:pPr indent="457200">
              <a:lnSpc>
                <a:spcPct val="150000"/>
              </a:lnSpc>
            </a:pPr>
            <a:r>
              <a:rPr lang="zh-CN" altLang="en-US" sz="1600" dirty="0" smtClean="0"/>
              <a:t>（六）</a:t>
            </a:r>
            <a:r>
              <a:rPr lang="en-US" sz="1600" dirty="0" smtClean="0"/>
              <a:t> </a:t>
            </a:r>
            <a:r>
              <a:rPr lang="zh-CN" altLang="en-US" sz="1600" dirty="0" smtClean="0"/>
              <a:t>全体</a:t>
            </a:r>
            <a:r>
              <a:rPr lang="en-US" sz="1600" dirty="0" smtClean="0"/>
              <a:t>MEM</a:t>
            </a:r>
            <a:r>
              <a:rPr lang="zh-CN" altLang="en-US" sz="1600" dirty="0" smtClean="0"/>
              <a:t>成员都享有平等的受表彰和奖励的权利。</a:t>
            </a:r>
            <a:endParaRPr lang="en-US" altLang="zh-CN" sz="1600" dirty="0" smtClean="0"/>
          </a:p>
          <a:p>
            <a:pPr indent="457200">
              <a:lnSpc>
                <a:spcPct val="150000"/>
              </a:lnSpc>
            </a:pPr>
            <a:r>
              <a:rPr lang="zh-CN" altLang="en-US" sz="1600" dirty="0" smtClean="0"/>
              <a:t>第二条</a:t>
            </a:r>
            <a:r>
              <a:rPr lang="en-US" altLang="zh-CN" sz="1600" dirty="0" smtClean="0"/>
              <a:t>  </a:t>
            </a:r>
            <a:r>
              <a:rPr lang="zh-CN" altLang="en-US" sz="1600" dirty="0" smtClean="0"/>
              <a:t>义务</a:t>
            </a:r>
          </a:p>
          <a:p>
            <a:pPr lvl="0" indent="457200">
              <a:lnSpc>
                <a:spcPct val="150000"/>
              </a:lnSpc>
            </a:pPr>
            <a:r>
              <a:rPr lang="zh-CN" altLang="en-US" sz="1600" dirty="0" smtClean="0"/>
              <a:t>（一）遵守本宪章规定，履行本宪章要求的各项义务。</a:t>
            </a:r>
          </a:p>
          <a:p>
            <a:pPr indent="457200">
              <a:lnSpc>
                <a:spcPct val="150000"/>
              </a:lnSpc>
            </a:pPr>
            <a:endParaRPr lang="en-US" altLang="zh-CN" sz="1600" dirty="0" smtClean="0"/>
          </a:p>
          <a:p>
            <a:pPr indent="457200">
              <a:lnSpc>
                <a:spcPct val="150000"/>
              </a:lnSpc>
            </a:pPr>
            <a:endParaRPr lang="zh-CN" altLang="en-US" sz="1600" dirty="0"/>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1200300"/>
          </a:xfrm>
          <a:prstGeom prst="rect">
            <a:avLst/>
          </a:prstGeom>
        </p:spPr>
        <p:txBody>
          <a:bodyPr wrap="square" lIns="91413" tIns="45706" rIns="91413" bIns="45706">
            <a:spAutoFit/>
          </a:bodyPr>
          <a:lstStyle/>
          <a:p>
            <a:pPr lvl="0" indent="457200">
              <a:lnSpc>
                <a:spcPct val="150000"/>
              </a:lnSpc>
            </a:pPr>
            <a:r>
              <a:rPr lang="zh-CN" altLang="en-US" sz="1600" dirty="0" smtClean="0"/>
              <a:t>（二）参与班级活动时应遵守活动的各项规则，禁止扰乱班级秩序的言行。</a:t>
            </a:r>
          </a:p>
          <a:p>
            <a:pPr lvl="0" indent="457200">
              <a:lnSpc>
                <a:spcPct val="150000"/>
              </a:lnSpc>
            </a:pPr>
            <a:r>
              <a:rPr lang="zh-CN" altLang="en-US" sz="1600" dirty="0" smtClean="0"/>
              <a:t>（三）在任何场所自觉维护班级利益和声誉。</a:t>
            </a:r>
          </a:p>
          <a:p>
            <a:pPr indent="457200">
              <a:lnSpc>
                <a:spcPct val="150000"/>
              </a:lnSpc>
            </a:pPr>
            <a:r>
              <a:rPr lang="zh-CN" altLang="en-US" sz="1600" dirty="0" smtClean="0"/>
              <a:t>（四）班级成员应互帮互助，共同推进班级的发展。</a:t>
            </a:r>
            <a:endParaRPr lang="zh-CN" altLang="en-US" sz="1600" dirty="0">
              <a:solidFill>
                <a:schemeClr val="tx2">
                  <a:lumMod val="75000"/>
                </a:schemeClr>
              </a:solidFill>
              <a:latin typeface="微软雅黑" pitchFamily="34" charset="-122"/>
              <a:ea typeface="微软雅黑" pitchFamily="34" charset="-122"/>
            </a:endParaRP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4570454"/>
          </a:xfrm>
          <a:prstGeom prst="rect">
            <a:avLst/>
          </a:prstGeom>
        </p:spPr>
        <p:txBody>
          <a:bodyPr wrap="square" lIns="91413" tIns="45706" rIns="91413" bIns="45706">
            <a:spAutoFit/>
          </a:bodyPr>
          <a:lstStyle/>
          <a:p>
            <a:pPr latinLnBrk="1">
              <a:lnSpc>
                <a:spcPct val="150000"/>
              </a:lnSpc>
            </a:pPr>
            <a:r>
              <a:rPr lang="zh-CN" altLang="en-US" sz="1600" dirty="0" smtClean="0">
                <a:solidFill>
                  <a:schemeClr val="tx2">
                    <a:lumMod val="75000"/>
                  </a:schemeClr>
                </a:solidFill>
              </a:rPr>
              <a:t> </a:t>
            </a:r>
            <a:r>
              <a:rPr lang="zh-CN" altLang="en-US" b="1" dirty="0" smtClean="0">
                <a:solidFill>
                  <a:schemeClr val="tx2">
                    <a:lumMod val="75000"/>
                  </a:schemeClr>
                </a:solidFill>
              </a:rPr>
              <a:t>第三章  组织架构</a:t>
            </a:r>
            <a:endParaRPr lang="en-US" altLang="zh-CN" b="1" dirty="0" smtClean="0">
              <a:solidFill>
                <a:schemeClr val="tx2">
                  <a:lumMod val="75000"/>
                </a:schemeClr>
              </a:solidFill>
            </a:endParaRPr>
          </a:p>
          <a:p>
            <a:pPr indent="457200" latinLnBrk="1">
              <a:lnSpc>
                <a:spcPct val="150000"/>
              </a:lnSpc>
            </a:pPr>
            <a:r>
              <a:rPr lang="zh-CN" altLang="en-US" sz="1600" dirty="0" smtClean="0">
                <a:solidFill>
                  <a:schemeClr val="tx2">
                    <a:lumMod val="75000"/>
                  </a:schemeClr>
                </a:solidFill>
              </a:rPr>
              <a:t>第一条</a:t>
            </a:r>
            <a:r>
              <a:rPr lang="en-US" altLang="zh-CN" sz="1600" dirty="0" smtClean="0">
                <a:solidFill>
                  <a:schemeClr val="tx2">
                    <a:lumMod val="75000"/>
                  </a:schemeClr>
                </a:solidFill>
              </a:rPr>
              <a:t>  </a:t>
            </a:r>
            <a:r>
              <a:rPr lang="zh-CN" altLang="en-US" sz="1600" dirty="0" smtClean="0">
                <a:solidFill>
                  <a:schemeClr val="tx2">
                    <a:lumMod val="75000"/>
                  </a:schemeClr>
                </a:solidFill>
              </a:rPr>
              <a:t>机构设置</a:t>
            </a:r>
            <a:endParaRPr lang="en-US" altLang="zh-CN" sz="1600" dirty="0" smtClean="0">
              <a:solidFill>
                <a:schemeClr val="tx2">
                  <a:lumMod val="75000"/>
                </a:schemeClr>
              </a:solidFill>
            </a:endParaRPr>
          </a:p>
          <a:p>
            <a:pPr indent="457200" latinLnBrk="1">
              <a:lnSpc>
                <a:spcPct val="150000"/>
              </a:lnSpc>
            </a:pPr>
            <a:r>
              <a:rPr lang="zh-CN" altLang="en-US" sz="1600" dirty="0" smtClean="0">
                <a:solidFill>
                  <a:schemeClr val="tx2">
                    <a:lumMod val="75000"/>
                  </a:schemeClr>
                </a:solidFill>
              </a:rPr>
              <a:t> </a:t>
            </a:r>
            <a:r>
              <a:rPr lang="en-US" altLang="en-US" sz="1600" dirty="0" smtClean="0">
                <a:solidFill>
                  <a:schemeClr val="tx2">
                    <a:lumMod val="75000"/>
                  </a:schemeClr>
                </a:solidFill>
              </a:rPr>
              <a:t>MEM</a:t>
            </a:r>
            <a:r>
              <a:rPr lang="zh-CN" altLang="en-US" sz="1600" dirty="0" smtClean="0">
                <a:solidFill>
                  <a:schemeClr val="tx2">
                    <a:lumMod val="75000"/>
                  </a:schemeClr>
                </a:solidFill>
              </a:rPr>
              <a:t>全体成员大会为最高权利机构，有权决定包括修订宪章，审议、决定秘书处的设立、权限及人员的配置和任免等重大问题，行使对各级组织机构及成员的监督检举权。</a:t>
            </a:r>
          </a:p>
          <a:p>
            <a:pPr indent="457200" latinLnBrk="1">
              <a:lnSpc>
                <a:spcPct val="150000"/>
              </a:lnSpc>
            </a:pPr>
            <a:r>
              <a:rPr lang="zh-CN" altLang="en-US" sz="1600" dirty="0" smtClean="0">
                <a:solidFill>
                  <a:schemeClr val="tx2">
                    <a:lumMod val="75000"/>
                  </a:schemeClr>
                </a:solidFill>
              </a:rPr>
              <a:t>秘书处为</a:t>
            </a:r>
            <a:r>
              <a:rPr lang="en-US" altLang="en-US" sz="1600" dirty="0" smtClean="0">
                <a:solidFill>
                  <a:schemeClr val="tx2">
                    <a:lumMod val="75000"/>
                  </a:schemeClr>
                </a:solidFill>
              </a:rPr>
              <a:t>MEM</a:t>
            </a:r>
            <a:r>
              <a:rPr lang="zh-CN" altLang="en-US" sz="1600" dirty="0" smtClean="0">
                <a:solidFill>
                  <a:schemeClr val="tx2">
                    <a:lumMod val="75000"/>
                  </a:schemeClr>
                </a:solidFill>
              </a:rPr>
              <a:t>全体成员大会的最高执行机构，对它负责，受它监督。秘书处以高效、优质地服务</a:t>
            </a:r>
            <a:r>
              <a:rPr lang="en-US" altLang="en-US" sz="1600" dirty="0" smtClean="0">
                <a:solidFill>
                  <a:schemeClr val="tx2">
                    <a:lumMod val="75000"/>
                  </a:schemeClr>
                </a:solidFill>
              </a:rPr>
              <a:t>MEM</a:t>
            </a:r>
            <a:r>
              <a:rPr lang="zh-CN" altLang="en-US" sz="1600" dirty="0" smtClean="0">
                <a:solidFill>
                  <a:schemeClr val="tx2">
                    <a:lumMod val="75000"/>
                  </a:schemeClr>
                </a:solidFill>
              </a:rPr>
              <a:t>学员为宗旨，负责统一组织调配</a:t>
            </a:r>
            <a:r>
              <a:rPr lang="en-US" altLang="en-US" sz="1600" dirty="0" smtClean="0">
                <a:solidFill>
                  <a:schemeClr val="tx2">
                    <a:lumMod val="75000"/>
                  </a:schemeClr>
                </a:solidFill>
              </a:rPr>
              <a:t>MEM</a:t>
            </a:r>
            <a:r>
              <a:rPr lang="zh-CN" altLang="en-US" sz="1600" dirty="0" smtClean="0">
                <a:solidFill>
                  <a:schemeClr val="tx2">
                    <a:lumMod val="75000"/>
                  </a:schemeClr>
                </a:solidFill>
              </a:rPr>
              <a:t>班级资源。</a:t>
            </a:r>
            <a:endParaRPr lang="en-US" altLang="zh-CN" sz="1600"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（一）秘书处</a:t>
            </a:r>
          </a:p>
          <a:p>
            <a:pPr indent="457200">
              <a:lnSpc>
                <a:spcPct val="150000"/>
              </a:lnSpc>
            </a:pPr>
            <a:r>
              <a:rPr lang="en-US" altLang="en-US" sz="1600" dirty="0" smtClean="0">
                <a:solidFill>
                  <a:schemeClr val="tx2">
                    <a:lumMod val="75000"/>
                  </a:schemeClr>
                </a:solidFill>
              </a:rPr>
              <a:t>1.</a:t>
            </a:r>
            <a:r>
              <a:rPr lang="zh-CN" altLang="en-US" sz="1600" dirty="0" smtClean="0">
                <a:solidFill>
                  <a:schemeClr val="tx2">
                    <a:lumMod val="75000"/>
                  </a:schemeClr>
                </a:solidFill>
              </a:rPr>
              <a:t>内设秘书长一名，由全体成员大会从候选人中选举产生，接受秘书处及  全体成员大会监督、弹劾；</a:t>
            </a:r>
          </a:p>
          <a:p>
            <a:pPr indent="457200">
              <a:lnSpc>
                <a:spcPct val="150000"/>
              </a:lnSpc>
            </a:pPr>
            <a:r>
              <a:rPr lang="en-US" altLang="en-US" sz="1600" dirty="0" smtClean="0">
                <a:solidFill>
                  <a:schemeClr val="tx2">
                    <a:lumMod val="75000"/>
                  </a:schemeClr>
                </a:solidFill>
              </a:rPr>
              <a:t>2.</a:t>
            </a:r>
            <a:r>
              <a:rPr lang="zh-CN" altLang="en-US" sz="1600" dirty="0" smtClean="0">
                <a:solidFill>
                  <a:schemeClr val="tx2">
                    <a:lumMod val="75000"/>
                  </a:schemeClr>
                </a:solidFill>
              </a:rPr>
              <a:t>秘书处由每个子班级派出的一名代表作为委员共同组成；</a:t>
            </a:r>
          </a:p>
          <a:p>
            <a:pPr indent="457200" latinLnBrk="1">
              <a:lnSpc>
                <a:spcPct val="150000"/>
              </a:lnSpc>
            </a:pPr>
            <a:endParaRPr lang="zh-CN" altLang="en-US" sz="1600" dirty="0">
              <a:solidFill>
                <a:schemeClr val="tx2">
                  <a:lumMod val="75000"/>
                </a:schemeClr>
              </a:solidFill>
            </a:endParaRP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4893619"/>
          </a:xfrm>
          <a:prstGeom prst="rect">
            <a:avLst/>
          </a:prstGeom>
        </p:spPr>
        <p:txBody>
          <a:bodyPr wrap="square" lIns="91413" tIns="45706" rIns="91413" bIns="45706">
            <a:spAutoFit/>
          </a:bodyPr>
          <a:lstStyle/>
          <a:p>
            <a:pPr indent="457200">
              <a:lnSpc>
                <a:spcPct val="150000"/>
              </a:lnSpc>
            </a:pPr>
            <a:r>
              <a:rPr lang="zh-CN" altLang="en-US" sz="1600" dirty="0" smtClean="0">
                <a:solidFill>
                  <a:schemeClr val="tx2">
                    <a:lumMod val="75000"/>
                  </a:schemeClr>
                </a:solidFill>
              </a:rPr>
              <a:t> </a:t>
            </a:r>
            <a:r>
              <a:rPr lang="en-US" altLang="en-US" sz="1600" dirty="0" smtClean="0">
                <a:solidFill>
                  <a:schemeClr val="tx2">
                    <a:lumMod val="75000"/>
                  </a:schemeClr>
                </a:solidFill>
              </a:rPr>
              <a:t>3.</a:t>
            </a:r>
            <a:r>
              <a:rPr lang="zh-CN" altLang="en-US" sz="1600" dirty="0" smtClean="0">
                <a:solidFill>
                  <a:schemeClr val="tx2">
                    <a:lumMod val="75000"/>
                  </a:schemeClr>
                </a:solidFill>
              </a:rPr>
              <a:t>秘书处接受全体成员大会监督、弹劾。</a:t>
            </a:r>
          </a:p>
          <a:p>
            <a:pPr indent="457200">
              <a:lnSpc>
                <a:spcPct val="150000"/>
              </a:lnSpc>
            </a:pPr>
            <a:r>
              <a:rPr lang="zh-CN" altLang="en-US" sz="1600" dirty="0" smtClean="0">
                <a:solidFill>
                  <a:schemeClr val="tx2">
                    <a:lumMod val="75000"/>
                  </a:schemeClr>
                </a:solidFill>
              </a:rPr>
              <a:t>（二）子班</a:t>
            </a:r>
          </a:p>
          <a:p>
            <a:pPr indent="457200">
              <a:lnSpc>
                <a:spcPct val="150000"/>
              </a:lnSpc>
            </a:pPr>
            <a:r>
              <a:rPr lang="en-US" altLang="en-US" sz="1600" dirty="0" smtClean="0">
                <a:solidFill>
                  <a:schemeClr val="tx2">
                    <a:lumMod val="75000"/>
                  </a:schemeClr>
                </a:solidFill>
              </a:rPr>
              <a:t>1.</a:t>
            </a:r>
            <a:r>
              <a:rPr lang="zh-CN" altLang="en-US" sz="1600" dirty="0" smtClean="0">
                <a:solidFill>
                  <a:schemeClr val="tx2">
                    <a:lumMod val="75000"/>
                  </a:schemeClr>
                </a:solidFill>
              </a:rPr>
              <a:t>由</a:t>
            </a:r>
            <a:r>
              <a:rPr lang="en-US" altLang="en-US" sz="1600" dirty="0" smtClean="0">
                <a:solidFill>
                  <a:schemeClr val="tx2">
                    <a:lumMod val="75000"/>
                  </a:schemeClr>
                </a:solidFill>
              </a:rPr>
              <a:t>MEM</a:t>
            </a:r>
            <a:r>
              <a:rPr lang="zh-CN" altLang="en-US" sz="1600" dirty="0" smtClean="0">
                <a:solidFill>
                  <a:schemeClr val="tx2">
                    <a:lumMod val="75000"/>
                  </a:schemeClr>
                </a:solidFill>
              </a:rPr>
              <a:t>中心按照其相应原则进行划分；</a:t>
            </a:r>
          </a:p>
          <a:p>
            <a:pPr indent="457200">
              <a:lnSpc>
                <a:spcPct val="150000"/>
              </a:lnSpc>
            </a:pPr>
            <a:r>
              <a:rPr lang="en-US" altLang="en-US" sz="1600" dirty="0" smtClean="0">
                <a:solidFill>
                  <a:schemeClr val="tx2">
                    <a:lumMod val="75000"/>
                  </a:schemeClr>
                </a:solidFill>
              </a:rPr>
              <a:t>2.</a:t>
            </a:r>
            <a:r>
              <a:rPr lang="zh-CN" altLang="en-US" sz="1600" dirty="0" smtClean="0">
                <a:solidFill>
                  <a:schemeClr val="tx2">
                    <a:lumMod val="75000"/>
                  </a:schemeClr>
                </a:solidFill>
              </a:rPr>
              <a:t>子班设立班级委员会，由班长、学习委员、组织委员组成；</a:t>
            </a:r>
          </a:p>
          <a:p>
            <a:pPr indent="457200">
              <a:lnSpc>
                <a:spcPct val="150000"/>
              </a:lnSpc>
            </a:pPr>
            <a:r>
              <a:rPr lang="en-US" altLang="en-US" sz="1600" dirty="0" smtClean="0">
                <a:solidFill>
                  <a:schemeClr val="tx2">
                    <a:lumMod val="75000"/>
                  </a:schemeClr>
                </a:solidFill>
              </a:rPr>
              <a:t>3.</a:t>
            </a:r>
            <a:r>
              <a:rPr lang="zh-CN" altLang="en-US" sz="1600" dirty="0" smtClean="0">
                <a:solidFill>
                  <a:schemeClr val="tx2">
                    <a:lumMod val="75000"/>
                  </a:schemeClr>
                </a:solidFill>
              </a:rPr>
              <a:t>班委会成员接受子班成员监督、弹劾。</a:t>
            </a:r>
            <a:endParaRPr lang="en-US" altLang="zh-CN" sz="1600"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（三）圈子</a:t>
            </a:r>
          </a:p>
          <a:p>
            <a:pPr indent="457200">
              <a:lnSpc>
                <a:spcPct val="150000"/>
              </a:lnSpc>
            </a:pPr>
            <a:r>
              <a:rPr lang="zh-CN" altLang="en-US" sz="1600" dirty="0" smtClean="0">
                <a:solidFill>
                  <a:schemeClr val="tx2">
                    <a:lumMod val="75000"/>
                  </a:schemeClr>
                </a:solidFill>
              </a:rPr>
              <a:t>秘书处下不建立任何常设机构，全部活动以“圈子”为载体展开，原则上圈子由秘书处审批成立，但秘书处无权干涉圈子在其领域圈范围内的任何决策及行动。</a:t>
            </a:r>
            <a:endParaRPr lang="en-US" altLang="zh-CN" sz="1600"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圈子的常设角色为：领导者，秘书，核心成员，一般成员构成。</a:t>
            </a:r>
          </a:p>
          <a:p>
            <a:pPr indent="457200">
              <a:lnSpc>
                <a:spcPct val="150000"/>
              </a:lnSpc>
            </a:pPr>
            <a:r>
              <a:rPr lang="en-US" altLang="en-US" sz="1600" dirty="0" smtClean="0">
                <a:solidFill>
                  <a:schemeClr val="tx2">
                    <a:lumMod val="75000"/>
                  </a:schemeClr>
                </a:solidFill>
              </a:rPr>
              <a:t>1.</a:t>
            </a:r>
            <a:r>
              <a:rPr lang="zh-CN" altLang="en-US" sz="1600" dirty="0" smtClean="0">
                <a:solidFill>
                  <a:schemeClr val="tx2">
                    <a:lumMod val="75000"/>
                  </a:schemeClr>
                </a:solidFill>
              </a:rPr>
              <a:t>领导者：</a:t>
            </a:r>
          </a:p>
          <a:p>
            <a:pPr indent="457200">
              <a:lnSpc>
                <a:spcPct val="150000"/>
              </a:lnSpc>
            </a:pPr>
            <a:endParaRPr lang="zh-CN" altLang="en-US" sz="1600" dirty="0" smtClean="0"/>
          </a:p>
          <a:p>
            <a:pPr indent="457200">
              <a:lnSpc>
                <a:spcPct val="150000"/>
              </a:lnSpc>
            </a:pPr>
            <a:endParaRPr lang="zh-CN" altLang="en-US" sz="1600" dirty="0">
              <a:solidFill>
                <a:schemeClr val="tx2">
                  <a:lumMod val="75000"/>
                </a:schemeClr>
              </a:solidFill>
              <a:latin typeface="微软雅黑" pitchFamily="34" charset="-122"/>
              <a:ea typeface="微软雅黑" pitchFamily="34" charset="-122"/>
            </a:endParaRP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Box 92"/>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
        <p:nvSpPr>
          <p:cNvPr id="94" name="任意多边形 93"/>
          <p:cNvSpPr/>
          <p:nvPr/>
        </p:nvSpPr>
        <p:spPr>
          <a:xfrm>
            <a:off x="913537" y="2479249"/>
            <a:ext cx="7152685" cy="1209734"/>
          </a:xfrm>
          <a:custGeom>
            <a:avLst/>
            <a:gdLst>
              <a:gd name="connsiteX0" fmla="*/ 0 w 5867400"/>
              <a:gd name="connsiteY0" fmla="*/ 1629397 h 1629397"/>
              <a:gd name="connsiteX1" fmla="*/ 1266825 w 5867400"/>
              <a:gd name="connsiteY1" fmla="*/ 622 h 1629397"/>
              <a:gd name="connsiteX2" fmla="*/ 2790825 w 5867400"/>
              <a:gd name="connsiteY2" fmla="*/ 1419847 h 1629397"/>
              <a:gd name="connsiteX3" fmla="*/ 4181475 w 5867400"/>
              <a:gd name="connsiteY3" fmla="*/ 48247 h 1629397"/>
              <a:gd name="connsiteX4" fmla="*/ 5867400 w 5867400"/>
              <a:gd name="connsiteY4" fmla="*/ 1524622 h 1629397"/>
              <a:gd name="connsiteX0-1" fmla="*/ 0 w 5867400"/>
              <a:gd name="connsiteY0-2" fmla="*/ 1629395 h 1629395"/>
              <a:gd name="connsiteX1-3" fmla="*/ 1266825 w 5867400"/>
              <a:gd name="connsiteY1-4" fmla="*/ 620 h 1629395"/>
              <a:gd name="connsiteX2-5" fmla="*/ 2790825 w 5867400"/>
              <a:gd name="connsiteY2-6" fmla="*/ 1419845 h 1629395"/>
              <a:gd name="connsiteX3-7" fmla="*/ 4419600 w 5867400"/>
              <a:gd name="connsiteY3-8" fmla="*/ 620 h 1629395"/>
              <a:gd name="connsiteX4-9" fmla="*/ 5867400 w 5867400"/>
              <a:gd name="connsiteY4-10" fmla="*/ 1524620 h 1629395"/>
              <a:gd name="connsiteX0-11" fmla="*/ 0 w 5867400"/>
              <a:gd name="connsiteY0-12" fmla="*/ 1629283 h 1629283"/>
              <a:gd name="connsiteX1-13" fmla="*/ 1266825 w 5867400"/>
              <a:gd name="connsiteY1-14" fmla="*/ 508 h 1629283"/>
              <a:gd name="connsiteX2-15" fmla="*/ 2647950 w 5867400"/>
              <a:gd name="connsiteY2-16" fmla="*/ 1438783 h 1629283"/>
              <a:gd name="connsiteX3-17" fmla="*/ 4419600 w 5867400"/>
              <a:gd name="connsiteY3-18" fmla="*/ 508 h 1629283"/>
              <a:gd name="connsiteX4-19" fmla="*/ 5867400 w 5867400"/>
              <a:gd name="connsiteY4-20" fmla="*/ 1524508 h 1629283"/>
              <a:gd name="connsiteX0-21" fmla="*/ 0 w 6183053"/>
              <a:gd name="connsiteY0-22" fmla="*/ 1333902 h 1524402"/>
              <a:gd name="connsiteX1-23" fmla="*/ 1582478 w 6183053"/>
              <a:gd name="connsiteY1-24" fmla="*/ 402 h 1524402"/>
              <a:gd name="connsiteX2-25" fmla="*/ 2963603 w 6183053"/>
              <a:gd name="connsiteY2-26" fmla="*/ 1438677 h 1524402"/>
              <a:gd name="connsiteX3-27" fmla="*/ 4735253 w 6183053"/>
              <a:gd name="connsiteY3-28" fmla="*/ 402 h 1524402"/>
              <a:gd name="connsiteX4-29" fmla="*/ 6183053 w 6183053"/>
              <a:gd name="connsiteY4-30" fmla="*/ 1524402 h 1524402"/>
              <a:gd name="connsiteX0-31" fmla="*/ 0 w 6183053"/>
              <a:gd name="connsiteY0-32" fmla="*/ 1335661 h 1526161"/>
              <a:gd name="connsiteX1-33" fmla="*/ 1582478 w 6183053"/>
              <a:gd name="connsiteY1-34" fmla="*/ 2161 h 1526161"/>
              <a:gd name="connsiteX2-35" fmla="*/ 2898854 w 6183053"/>
              <a:gd name="connsiteY2-36" fmla="*/ 1164211 h 1526161"/>
              <a:gd name="connsiteX3-37" fmla="*/ 4735253 w 6183053"/>
              <a:gd name="connsiteY3-38" fmla="*/ 2161 h 1526161"/>
              <a:gd name="connsiteX4-39" fmla="*/ 6183053 w 6183053"/>
              <a:gd name="connsiteY4-40" fmla="*/ 1526161 h 1526161"/>
              <a:gd name="connsiteX0-41" fmla="*/ 0 w 6174959"/>
              <a:gd name="connsiteY0-42" fmla="*/ 1334007 h 1334007"/>
              <a:gd name="connsiteX1-43" fmla="*/ 1582478 w 6174959"/>
              <a:gd name="connsiteY1-44" fmla="*/ 507 h 1334007"/>
              <a:gd name="connsiteX2-45" fmla="*/ 2898854 w 6174959"/>
              <a:gd name="connsiteY2-46" fmla="*/ 1162557 h 1334007"/>
              <a:gd name="connsiteX3-47" fmla="*/ 4735253 w 6174959"/>
              <a:gd name="connsiteY3-48" fmla="*/ 507 h 1334007"/>
              <a:gd name="connsiteX4-49" fmla="*/ 6174959 w 6174959"/>
              <a:gd name="connsiteY4-50" fmla="*/ 1162557 h 1334007"/>
              <a:gd name="connsiteX0-51" fmla="*/ 0 w 6174959"/>
              <a:gd name="connsiteY0-52" fmla="*/ 1334067 h 1334067"/>
              <a:gd name="connsiteX1-53" fmla="*/ 1582478 w 6174959"/>
              <a:gd name="connsiteY1-54" fmla="*/ 567 h 1334067"/>
              <a:gd name="connsiteX2-55" fmla="*/ 3157851 w 6174959"/>
              <a:gd name="connsiteY2-56" fmla="*/ 1153092 h 1334067"/>
              <a:gd name="connsiteX3-57" fmla="*/ 4735253 w 6174959"/>
              <a:gd name="connsiteY3-58" fmla="*/ 567 h 1334067"/>
              <a:gd name="connsiteX4-59" fmla="*/ 6174959 w 6174959"/>
              <a:gd name="connsiteY4-60" fmla="*/ 1162617 h 1334067"/>
              <a:gd name="connsiteX0-61" fmla="*/ 0 w 6077835"/>
              <a:gd name="connsiteY0-62" fmla="*/ 1209734 h 1209734"/>
              <a:gd name="connsiteX1-63" fmla="*/ 1485354 w 6077835"/>
              <a:gd name="connsiteY1-64" fmla="*/ 59 h 1209734"/>
              <a:gd name="connsiteX2-65" fmla="*/ 3060727 w 6077835"/>
              <a:gd name="connsiteY2-66" fmla="*/ 1152584 h 1209734"/>
              <a:gd name="connsiteX3-67" fmla="*/ 4638129 w 6077835"/>
              <a:gd name="connsiteY3-68" fmla="*/ 59 h 1209734"/>
              <a:gd name="connsiteX4-69" fmla="*/ 6077835 w 6077835"/>
              <a:gd name="connsiteY4-70" fmla="*/ 1162109 h 120973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77835" h="1209734">
                <a:moveTo>
                  <a:pt x="0" y="1209734"/>
                </a:moveTo>
                <a:cubicBezTo>
                  <a:pt x="400844" y="412809"/>
                  <a:pt x="975233" y="9584"/>
                  <a:pt x="1485354" y="59"/>
                </a:cubicBezTo>
                <a:cubicBezTo>
                  <a:pt x="1995475" y="-9466"/>
                  <a:pt x="2535265" y="1152584"/>
                  <a:pt x="3060727" y="1152584"/>
                </a:cubicBezTo>
                <a:cubicBezTo>
                  <a:pt x="3586189" y="1152584"/>
                  <a:pt x="4135278" y="-1528"/>
                  <a:pt x="4638129" y="59"/>
                </a:cubicBezTo>
                <a:cubicBezTo>
                  <a:pt x="5140980" y="1646"/>
                  <a:pt x="5931785" y="820796"/>
                  <a:pt x="6077835" y="1162109"/>
                </a:cubicBezTo>
              </a:path>
            </a:pathLst>
          </a:custGeom>
          <a:noFill/>
          <a:ln w="76200">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TextBox 6"/>
          <p:cNvSpPr txBox="1">
            <a:spLocks noChangeArrowheads="1"/>
          </p:cNvSpPr>
          <p:nvPr/>
        </p:nvSpPr>
        <p:spPr bwMode="auto">
          <a:xfrm>
            <a:off x="1612428" y="3623789"/>
            <a:ext cx="161569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en-US" altLang="zh-CN" dirty="0">
                <a:solidFill>
                  <a:schemeClr val="tx1">
                    <a:lumMod val="65000"/>
                    <a:lumOff val="35000"/>
                  </a:schemeClr>
                </a:solidFill>
                <a:latin typeface="方正大黑简体" panose="02010601030101010101" pitchFamily="2" charset="-122"/>
                <a:ea typeface="方正大黑简体" panose="02010601030101010101" pitchFamily="2" charset="-122"/>
              </a:rPr>
              <a:t>  </a:t>
            </a:r>
            <a:r>
              <a:rPr lang="zh-CN" altLang="en-US" dirty="0">
                <a:solidFill>
                  <a:schemeClr val="tx1">
                    <a:lumMod val="65000"/>
                    <a:lumOff val="35000"/>
                  </a:schemeClr>
                </a:solidFill>
                <a:latin typeface="方正大黑简体" panose="02010601030101010101" pitchFamily="2" charset="-122"/>
                <a:ea typeface="方正大黑简体" panose="02010601030101010101" pitchFamily="2" charset="-122"/>
              </a:rPr>
              <a:t>项目介绍</a:t>
            </a:r>
          </a:p>
        </p:txBody>
      </p:sp>
      <p:sp>
        <p:nvSpPr>
          <p:cNvPr id="97" name="TextBox 6"/>
          <p:cNvSpPr txBox="1">
            <a:spLocks noChangeArrowheads="1"/>
          </p:cNvSpPr>
          <p:nvPr/>
        </p:nvSpPr>
        <p:spPr bwMode="auto">
          <a:xfrm>
            <a:off x="1831002" y="1251743"/>
            <a:ext cx="183269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en-US" altLang="zh-CN" dirty="0">
                <a:solidFill>
                  <a:schemeClr val="tx1">
                    <a:lumMod val="65000"/>
                    <a:lumOff val="35000"/>
                  </a:schemeClr>
                </a:solidFill>
                <a:latin typeface="方正大黑简体" panose="02010601030101010101" pitchFamily="2" charset="-122"/>
                <a:ea typeface="方正大黑简体" panose="02010601030101010101" pitchFamily="2" charset="-122"/>
              </a:rPr>
              <a:t>  </a:t>
            </a:r>
            <a:r>
              <a:rPr lang="zh-CN" altLang="en-US" dirty="0">
                <a:solidFill>
                  <a:schemeClr val="tx1">
                    <a:lumMod val="65000"/>
                    <a:lumOff val="35000"/>
                  </a:schemeClr>
                </a:solidFill>
                <a:latin typeface="方正大黑简体" panose="02010601030101010101" pitchFamily="2" charset="-122"/>
                <a:ea typeface="方正大黑简体" panose="02010601030101010101" pitchFamily="2" charset="-122"/>
              </a:rPr>
              <a:t>逻辑模型</a:t>
            </a:r>
          </a:p>
        </p:txBody>
      </p:sp>
      <p:sp>
        <p:nvSpPr>
          <p:cNvPr id="101" name="TextBox 6"/>
          <p:cNvSpPr txBox="1">
            <a:spLocks noChangeArrowheads="1"/>
          </p:cNvSpPr>
          <p:nvPr/>
        </p:nvSpPr>
        <p:spPr bwMode="auto">
          <a:xfrm>
            <a:off x="3695840" y="2318113"/>
            <a:ext cx="185078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en-US" altLang="zh-CN" dirty="0">
                <a:solidFill>
                  <a:schemeClr val="tx1">
                    <a:lumMod val="65000"/>
                    <a:lumOff val="35000"/>
                  </a:schemeClr>
                </a:solidFill>
                <a:latin typeface="方正大黑简体" panose="02010601030101010101" pitchFamily="2" charset="-122"/>
                <a:ea typeface="方正大黑简体" panose="02010601030101010101" pitchFamily="2" charset="-122"/>
              </a:rPr>
              <a:t>  </a:t>
            </a:r>
            <a:r>
              <a:rPr lang="zh-CN" altLang="en-US" dirty="0">
                <a:solidFill>
                  <a:schemeClr val="tx1">
                    <a:lumMod val="65000"/>
                    <a:lumOff val="35000"/>
                  </a:schemeClr>
                </a:solidFill>
                <a:latin typeface="方正大黑简体" panose="02010601030101010101" pitchFamily="2" charset="-122"/>
                <a:ea typeface="方正大黑简体" panose="02010601030101010101" pitchFamily="2" charset="-122"/>
              </a:rPr>
              <a:t>社群画布</a:t>
            </a:r>
          </a:p>
        </p:txBody>
      </p:sp>
      <p:sp>
        <p:nvSpPr>
          <p:cNvPr id="105" name="TextBox 6"/>
          <p:cNvSpPr txBox="1">
            <a:spLocks noChangeArrowheads="1"/>
          </p:cNvSpPr>
          <p:nvPr/>
        </p:nvSpPr>
        <p:spPr bwMode="auto">
          <a:xfrm>
            <a:off x="5670881" y="3241077"/>
            <a:ext cx="181269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en-US" altLang="zh-CN" dirty="0">
                <a:solidFill>
                  <a:schemeClr val="tx1">
                    <a:lumMod val="65000"/>
                    <a:lumOff val="35000"/>
                  </a:schemeClr>
                </a:solidFill>
                <a:latin typeface="方正大黑简体" panose="02010601030101010101" pitchFamily="2" charset="-122"/>
                <a:ea typeface="方正大黑简体" panose="02010601030101010101" pitchFamily="2" charset="-122"/>
              </a:rPr>
              <a:t> </a:t>
            </a:r>
            <a:r>
              <a:rPr lang="zh-CN" altLang="en-US" dirty="0">
                <a:solidFill>
                  <a:schemeClr val="tx1">
                    <a:lumMod val="65000"/>
                    <a:lumOff val="35000"/>
                  </a:schemeClr>
                </a:solidFill>
                <a:latin typeface="方正大黑简体" panose="02010601030101010101" pitchFamily="2" charset="-122"/>
                <a:ea typeface="方正大黑简体" panose="02010601030101010101" pitchFamily="2" charset="-122"/>
              </a:rPr>
              <a:t>参考文献</a:t>
            </a:r>
          </a:p>
        </p:txBody>
      </p:sp>
      <p:sp>
        <p:nvSpPr>
          <p:cNvPr id="109" name="TextBox 108"/>
          <p:cNvSpPr txBox="1"/>
          <p:nvPr/>
        </p:nvSpPr>
        <p:spPr>
          <a:xfrm>
            <a:off x="1897726" y="3927132"/>
            <a:ext cx="797560" cy="275590"/>
          </a:xfrm>
          <a:prstGeom prst="rect">
            <a:avLst/>
          </a:prstGeom>
          <a:noFill/>
        </p:spPr>
        <p:txBody>
          <a:bodyPr wrap="none" rtlCol="0">
            <a:spAutoFit/>
          </a:bodyPr>
          <a:lstStyle/>
          <a:p>
            <a:r>
              <a:rPr lang="en-US" altLang="zh-CN" sz="1200" b="1" dirty="0">
                <a:solidFill>
                  <a:srgbClr val="005A9E"/>
                </a:solidFill>
                <a:latin typeface="Kozuka Gothic Pro R" pitchFamily="34" charset="-128"/>
                <a:ea typeface="Kozuka Gothic Pro R" pitchFamily="34" charset="-128"/>
              </a:rPr>
              <a:t>about me</a:t>
            </a:r>
          </a:p>
        </p:txBody>
      </p:sp>
      <p:sp>
        <p:nvSpPr>
          <p:cNvPr id="113" name="TextBox 112"/>
          <p:cNvSpPr txBox="1"/>
          <p:nvPr/>
        </p:nvSpPr>
        <p:spPr>
          <a:xfrm>
            <a:off x="1949740" y="1563943"/>
            <a:ext cx="1258570" cy="275590"/>
          </a:xfrm>
          <a:prstGeom prst="rect">
            <a:avLst/>
          </a:prstGeom>
          <a:noFill/>
        </p:spPr>
        <p:txBody>
          <a:bodyPr wrap="none" rtlCol="0">
            <a:spAutoFit/>
          </a:bodyPr>
          <a:lstStyle/>
          <a:p>
            <a:pPr algn="l"/>
            <a:r>
              <a:rPr lang="en-US" altLang="zh-CN" sz="1200" b="1" dirty="0">
                <a:solidFill>
                  <a:srgbClr val="005A9E"/>
                </a:solidFill>
                <a:latin typeface="Kozuka Gothic Pro R" pitchFamily="34" charset="-128"/>
                <a:ea typeface="Kozuka Gothic Pro R" pitchFamily="34" charset="-128"/>
              </a:rPr>
              <a:t> logical model</a:t>
            </a:r>
          </a:p>
        </p:txBody>
      </p:sp>
      <p:sp>
        <p:nvSpPr>
          <p:cNvPr id="114" name="TextBox 113"/>
          <p:cNvSpPr txBox="1"/>
          <p:nvPr/>
        </p:nvSpPr>
        <p:spPr>
          <a:xfrm>
            <a:off x="3880898" y="2624591"/>
            <a:ext cx="1181735" cy="275590"/>
          </a:xfrm>
          <a:prstGeom prst="rect">
            <a:avLst/>
          </a:prstGeom>
          <a:noFill/>
        </p:spPr>
        <p:txBody>
          <a:bodyPr wrap="none" rtlCol="0">
            <a:spAutoFit/>
          </a:bodyPr>
          <a:lstStyle/>
          <a:p>
            <a:pPr algn="l"/>
            <a:r>
              <a:rPr lang="en-US" altLang="zh-CN" sz="1200" b="1" dirty="0">
                <a:solidFill>
                  <a:srgbClr val="005A9E"/>
                </a:solidFill>
                <a:latin typeface="Kozuka Gothic Pro R" pitchFamily="34" charset="-128"/>
                <a:ea typeface="Kozuka Gothic Pro R" pitchFamily="34" charset="-128"/>
              </a:rPr>
              <a:t>Social canvas</a:t>
            </a:r>
          </a:p>
        </p:txBody>
      </p:sp>
      <p:sp>
        <p:nvSpPr>
          <p:cNvPr id="122" name="TextBox 121"/>
          <p:cNvSpPr txBox="1"/>
          <p:nvPr/>
        </p:nvSpPr>
        <p:spPr>
          <a:xfrm>
            <a:off x="5777953" y="3553903"/>
            <a:ext cx="951230" cy="275590"/>
          </a:xfrm>
          <a:prstGeom prst="rect">
            <a:avLst/>
          </a:prstGeom>
          <a:noFill/>
        </p:spPr>
        <p:txBody>
          <a:bodyPr wrap="none" rtlCol="0">
            <a:spAutoFit/>
          </a:bodyPr>
          <a:lstStyle/>
          <a:p>
            <a:pPr algn="l"/>
            <a:r>
              <a:rPr lang="en-US" altLang="zh-CN" sz="1200" b="1" dirty="0">
                <a:solidFill>
                  <a:srgbClr val="005A9E"/>
                </a:solidFill>
                <a:latin typeface="Kozuka Gothic Pro R" pitchFamily="34" charset="-128"/>
                <a:ea typeface="Kozuka Gothic Pro R" pitchFamily="34" charset="-128"/>
              </a:rPr>
              <a:t> Reference</a:t>
            </a:r>
          </a:p>
        </p:txBody>
      </p:sp>
      <p:grpSp>
        <p:nvGrpSpPr>
          <p:cNvPr id="2" name="组合 122"/>
          <p:cNvGrpSpPr/>
          <p:nvPr/>
        </p:nvGrpSpPr>
        <p:grpSpPr>
          <a:xfrm>
            <a:off x="382574" y="3184341"/>
            <a:ext cx="1061926" cy="1061926"/>
            <a:chOff x="1008115" y="2542722"/>
            <a:chExt cx="1360493" cy="1360493"/>
          </a:xfrm>
        </p:grpSpPr>
        <p:grpSp>
          <p:nvGrpSpPr>
            <p:cNvPr id="3" name="组合 123"/>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7" name="椭圆 1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25" name="TextBox 124"/>
            <p:cNvSpPr txBox="1"/>
            <p:nvPr/>
          </p:nvSpPr>
          <p:spPr>
            <a:xfrm>
              <a:off x="1327879" y="2645288"/>
              <a:ext cx="848588" cy="1064637"/>
            </a:xfrm>
            <a:prstGeom prst="rect">
              <a:avLst/>
            </a:prstGeom>
            <a:noFill/>
          </p:spPr>
          <p:txBody>
            <a:bodyPr wrap="none" rtlCol="0">
              <a:spAutoFit/>
            </a:bodyPr>
            <a:lstStyle/>
            <a:p>
              <a:r>
                <a:rPr lang="en-US" altLang="zh-CN" sz="4800" dirty="0" smtClean="0">
                  <a:solidFill>
                    <a:schemeClr val="tx1">
                      <a:lumMod val="65000"/>
                      <a:lumOff val="35000"/>
                    </a:schemeClr>
                  </a:solidFill>
                  <a:latin typeface="Watford DB" pitchFamily="2" charset="0"/>
                  <a:ea typeface="造字工房劲黑（非商用）常规体" pitchFamily="50" charset="-122"/>
                </a:rPr>
                <a:t>1</a:t>
              </a:r>
              <a:endParaRPr lang="zh-CN" altLang="en-US" sz="4800" dirty="0">
                <a:solidFill>
                  <a:schemeClr val="tx1">
                    <a:lumMod val="65000"/>
                    <a:lumOff val="35000"/>
                  </a:schemeClr>
                </a:solidFill>
                <a:latin typeface="Watford DB" pitchFamily="2" charset="0"/>
                <a:ea typeface="造字工房劲黑（非商用）常规体" pitchFamily="50" charset="-122"/>
              </a:endParaRPr>
            </a:p>
          </p:txBody>
        </p:sp>
      </p:grpSp>
      <p:grpSp>
        <p:nvGrpSpPr>
          <p:cNvPr id="4" name="组合 127"/>
          <p:cNvGrpSpPr/>
          <p:nvPr/>
        </p:nvGrpSpPr>
        <p:grpSpPr>
          <a:xfrm>
            <a:off x="2033846" y="1917772"/>
            <a:ext cx="1061926" cy="1061926"/>
            <a:chOff x="1008115" y="2542722"/>
            <a:chExt cx="1360493" cy="1360493"/>
          </a:xfrm>
        </p:grpSpPr>
        <p:grpSp>
          <p:nvGrpSpPr>
            <p:cNvPr id="5" name="组合 128"/>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131" name="同心圆 1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2" name="椭圆 13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30" name="TextBox 129"/>
            <p:cNvSpPr txBox="1"/>
            <p:nvPr/>
          </p:nvSpPr>
          <p:spPr>
            <a:xfrm>
              <a:off x="1301305" y="2643677"/>
              <a:ext cx="848588" cy="1064637"/>
            </a:xfrm>
            <a:prstGeom prst="rect">
              <a:avLst/>
            </a:prstGeom>
            <a:noFill/>
          </p:spPr>
          <p:txBody>
            <a:bodyPr wrap="none" rtlCol="0">
              <a:spAutoFit/>
            </a:bodyPr>
            <a:lstStyle/>
            <a:p>
              <a:r>
                <a:rPr lang="en-US" altLang="zh-CN" sz="4800" dirty="0" smtClean="0">
                  <a:solidFill>
                    <a:schemeClr val="tx1">
                      <a:lumMod val="65000"/>
                      <a:lumOff val="35000"/>
                    </a:schemeClr>
                  </a:solidFill>
                  <a:latin typeface="Watford DB" pitchFamily="2" charset="0"/>
                  <a:ea typeface="造字工房劲黑（非商用）常规体" pitchFamily="50" charset="-122"/>
                </a:rPr>
                <a:t>2</a:t>
              </a:r>
              <a:endParaRPr lang="zh-CN" altLang="en-US" sz="4800" dirty="0">
                <a:solidFill>
                  <a:schemeClr val="tx1">
                    <a:lumMod val="65000"/>
                    <a:lumOff val="35000"/>
                  </a:schemeClr>
                </a:solidFill>
                <a:latin typeface="Watford DB" pitchFamily="2" charset="0"/>
                <a:ea typeface="造字工房劲黑（非商用）常规体" pitchFamily="50" charset="-122"/>
              </a:endParaRPr>
            </a:p>
          </p:txBody>
        </p:sp>
      </p:grpSp>
      <p:grpSp>
        <p:nvGrpSpPr>
          <p:cNvPr id="6" name="组合 132"/>
          <p:cNvGrpSpPr/>
          <p:nvPr/>
        </p:nvGrpSpPr>
        <p:grpSpPr>
          <a:xfrm>
            <a:off x="5898539" y="1868077"/>
            <a:ext cx="1061926" cy="1061926"/>
            <a:chOff x="1008115" y="2542722"/>
            <a:chExt cx="1360493" cy="1360493"/>
          </a:xfrm>
        </p:grpSpPr>
        <p:grpSp>
          <p:nvGrpSpPr>
            <p:cNvPr id="7" name="组合 133"/>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136" name="同心圆 1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7" name="椭圆 1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35" name="TextBox 134"/>
            <p:cNvSpPr txBox="1"/>
            <p:nvPr/>
          </p:nvSpPr>
          <p:spPr>
            <a:xfrm>
              <a:off x="1268621" y="2643677"/>
              <a:ext cx="848588" cy="1064637"/>
            </a:xfrm>
            <a:prstGeom prst="rect">
              <a:avLst/>
            </a:prstGeom>
            <a:noFill/>
          </p:spPr>
          <p:txBody>
            <a:bodyPr wrap="none" rtlCol="0">
              <a:spAutoFit/>
            </a:bodyPr>
            <a:lstStyle/>
            <a:p>
              <a:r>
                <a:rPr lang="en-US" altLang="zh-CN" sz="4800" dirty="0" smtClean="0">
                  <a:solidFill>
                    <a:schemeClr val="tx1">
                      <a:lumMod val="65000"/>
                      <a:lumOff val="35000"/>
                    </a:schemeClr>
                  </a:solidFill>
                  <a:latin typeface="Watford DB" pitchFamily="2" charset="0"/>
                  <a:ea typeface="造字工房劲黑（非商用）常规体" pitchFamily="50" charset="-122"/>
                </a:rPr>
                <a:t>4</a:t>
              </a:r>
              <a:endParaRPr lang="zh-CN" altLang="en-US" sz="4800" dirty="0">
                <a:solidFill>
                  <a:schemeClr val="tx1">
                    <a:lumMod val="65000"/>
                    <a:lumOff val="35000"/>
                  </a:schemeClr>
                </a:solidFill>
                <a:latin typeface="Watford DB" pitchFamily="2" charset="0"/>
                <a:ea typeface="造字工房劲黑（非商用）常规体" pitchFamily="50" charset="-122"/>
              </a:endParaRPr>
            </a:p>
          </p:txBody>
        </p:sp>
      </p:grpSp>
      <p:grpSp>
        <p:nvGrpSpPr>
          <p:cNvPr id="8" name="组合 137"/>
          <p:cNvGrpSpPr/>
          <p:nvPr/>
        </p:nvGrpSpPr>
        <p:grpSpPr>
          <a:xfrm>
            <a:off x="3958916" y="3014452"/>
            <a:ext cx="1061926" cy="1061926"/>
            <a:chOff x="1008115" y="2542722"/>
            <a:chExt cx="1360493" cy="1360493"/>
          </a:xfrm>
        </p:grpSpPr>
        <p:grpSp>
          <p:nvGrpSpPr>
            <p:cNvPr id="9" name="组合 138"/>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42" name="椭圆 14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40" name="TextBox 139"/>
            <p:cNvSpPr txBox="1"/>
            <p:nvPr/>
          </p:nvSpPr>
          <p:spPr>
            <a:xfrm>
              <a:off x="1287848" y="2585262"/>
              <a:ext cx="848588" cy="1064637"/>
            </a:xfrm>
            <a:prstGeom prst="rect">
              <a:avLst/>
            </a:prstGeom>
            <a:noFill/>
          </p:spPr>
          <p:txBody>
            <a:bodyPr wrap="none" rtlCol="0">
              <a:spAutoFit/>
            </a:bodyPr>
            <a:lstStyle/>
            <a:p>
              <a:r>
                <a:rPr lang="en-US" altLang="zh-CN" sz="4800" dirty="0" smtClean="0">
                  <a:solidFill>
                    <a:schemeClr val="tx1">
                      <a:lumMod val="65000"/>
                      <a:lumOff val="35000"/>
                    </a:schemeClr>
                  </a:solidFill>
                  <a:latin typeface="Watford DB" pitchFamily="2" charset="0"/>
                  <a:ea typeface="造字工房劲黑（非商用）常规体" pitchFamily="50" charset="-122"/>
                </a:rPr>
                <a:t>3</a:t>
              </a:r>
              <a:endParaRPr lang="zh-CN" altLang="en-US" sz="4800" dirty="0">
                <a:solidFill>
                  <a:schemeClr val="tx1">
                    <a:lumMod val="65000"/>
                    <a:lumOff val="35000"/>
                  </a:schemeClr>
                </a:solidFill>
                <a:latin typeface="Watford DB" pitchFamily="2" charset="0"/>
                <a:ea typeface="造字工房劲黑（非商用）常规体" pitchFamily="50" charset="-122"/>
              </a:endParaRPr>
            </a:p>
          </p:txBody>
        </p:sp>
      </p:grpSp>
      <p:grpSp>
        <p:nvGrpSpPr>
          <p:cNvPr id="10" name="组合 142"/>
          <p:cNvGrpSpPr/>
          <p:nvPr/>
        </p:nvGrpSpPr>
        <p:grpSpPr>
          <a:xfrm>
            <a:off x="7356178" y="2954372"/>
            <a:ext cx="1061926" cy="1061926"/>
            <a:chOff x="1008115" y="2542722"/>
            <a:chExt cx="1360493" cy="1360493"/>
          </a:xfrm>
        </p:grpSpPr>
        <p:grpSp>
          <p:nvGrpSpPr>
            <p:cNvPr id="11" name="组合 143"/>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152" name="同心圆 1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55" name="椭圆 15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45" name="TextBox 144"/>
            <p:cNvSpPr txBox="1"/>
            <p:nvPr/>
          </p:nvSpPr>
          <p:spPr>
            <a:xfrm>
              <a:off x="1264067" y="2660892"/>
              <a:ext cx="848588" cy="1064637"/>
            </a:xfrm>
            <a:prstGeom prst="rect">
              <a:avLst/>
            </a:prstGeom>
            <a:noFill/>
          </p:spPr>
          <p:txBody>
            <a:bodyPr wrap="none" rtlCol="0">
              <a:spAutoFit/>
            </a:bodyPr>
            <a:lstStyle/>
            <a:p>
              <a:r>
                <a:rPr lang="en-US" altLang="zh-CN" sz="4800" dirty="0" smtClean="0">
                  <a:solidFill>
                    <a:schemeClr val="tx1">
                      <a:lumMod val="65000"/>
                      <a:lumOff val="35000"/>
                    </a:schemeClr>
                  </a:solidFill>
                  <a:latin typeface="Watford DB" pitchFamily="2" charset="0"/>
                  <a:ea typeface="造字工房劲黑（非商用）常规体" pitchFamily="50" charset="-122"/>
                </a:rPr>
                <a:t>5</a:t>
              </a:r>
              <a:endParaRPr lang="zh-CN" altLang="en-US" sz="4800" dirty="0">
                <a:solidFill>
                  <a:schemeClr val="tx1">
                    <a:lumMod val="65000"/>
                    <a:lumOff val="35000"/>
                  </a:schemeClr>
                </a:solidFill>
                <a:latin typeface="Watford DB" pitchFamily="2" charset="0"/>
                <a:ea typeface="造字工房劲黑（非商用）常规体" pitchFamily="50" charset="-122"/>
              </a:endParaRPr>
            </a:p>
          </p:txBody>
        </p:sp>
      </p:grpSp>
      <p:sp>
        <p:nvSpPr>
          <p:cNvPr id="158" name="TextBox 6"/>
          <p:cNvSpPr txBox="1">
            <a:spLocks noChangeArrowheads="1"/>
          </p:cNvSpPr>
          <p:nvPr/>
        </p:nvSpPr>
        <p:spPr bwMode="auto">
          <a:xfrm>
            <a:off x="7245580" y="2029708"/>
            <a:ext cx="181269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r>
              <a:rPr lang="en-US" altLang="zh-CN" dirty="0">
                <a:solidFill>
                  <a:schemeClr val="tx1">
                    <a:lumMod val="65000"/>
                    <a:lumOff val="35000"/>
                  </a:schemeClr>
                </a:solidFill>
                <a:latin typeface="方正大黑简体" panose="02010601030101010101" pitchFamily="2" charset="-122"/>
                <a:ea typeface="方正大黑简体" panose="02010601030101010101" pitchFamily="2" charset="-122"/>
              </a:rPr>
              <a:t>   </a:t>
            </a:r>
            <a:r>
              <a:rPr lang="zh-CN" altLang="zh-CN" dirty="0">
                <a:solidFill>
                  <a:schemeClr val="tx1">
                    <a:lumMod val="65000"/>
                    <a:lumOff val="35000"/>
                  </a:schemeClr>
                </a:solidFill>
                <a:latin typeface="方正大黑简体" panose="02010601030101010101" pitchFamily="2" charset="-122"/>
                <a:ea typeface="方正大黑简体" panose="02010601030101010101" pitchFamily="2" charset="-122"/>
              </a:rPr>
              <a:t>附件</a:t>
            </a:r>
          </a:p>
        </p:txBody>
      </p:sp>
      <p:sp>
        <p:nvSpPr>
          <p:cNvPr id="161" name="TextBox 160"/>
          <p:cNvSpPr txBox="1"/>
          <p:nvPr/>
        </p:nvSpPr>
        <p:spPr>
          <a:xfrm>
            <a:off x="7400277" y="2342534"/>
            <a:ext cx="951230" cy="275590"/>
          </a:xfrm>
          <a:prstGeom prst="rect">
            <a:avLst/>
          </a:prstGeom>
          <a:noFill/>
        </p:spPr>
        <p:txBody>
          <a:bodyPr wrap="none" rtlCol="0">
            <a:spAutoFit/>
          </a:bodyPr>
          <a:lstStyle/>
          <a:p>
            <a:pPr algn="l"/>
            <a:r>
              <a:rPr lang="en-US" altLang="zh-CN" sz="1200" b="1" dirty="0">
                <a:solidFill>
                  <a:srgbClr val="005A9E"/>
                </a:solidFill>
                <a:latin typeface="Kozuka Gothic Pro R" pitchFamily="34" charset="-128"/>
                <a:ea typeface="Kozuka Gothic Pro R" pitchFamily="34" charset="-128"/>
              </a:rPr>
              <a:t> Enclosure</a:t>
            </a:r>
          </a:p>
        </p:txBody>
      </p:sp>
      <p:grpSp>
        <p:nvGrpSpPr>
          <p:cNvPr id="12" name="组合 163"/>
          <p:cNvGrpSpPr/>
          <p:nvPr/>
        </p:nvGrpSpPr>
        <p:grpSpPr>
          <a:xfrm>
            <a:off x="2817722" y="-2679427"/>
            <a:ext cx="3775625" cy="3775625"/>
            <a:chOff x="304800" y="673100"/>
            <a:chExt cx="4000500" cy="4000500"/>
          </a:xfrm>
          <a:effectLst>
            <a:outerShdw blurRad="444500" dist="254000" dir="8100000" algn="tr" rotWithShape="0">
              <a:prstClr val="black">
                <a:alpha val="50000"/>
              </a:prstClr>
            </a:outerShdw>
          </a:effectLst>
        </p:grpSpPr>
        <p:sp>
          <p:nvSpPr>
            <p:cNvPr id="167" name="同心圆 16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anose="020B0503020204020204" pitchFamily="34" charset="-122"/>
                <a:ea typeface="微软雅黑" panose="020B0503020204020204" pitchFamily="34" charset="-122"/>
              </a:endParaRPr>
            </a:p>
          </p:txBody>
        </p:sp>
        <p:sp>
          <p:nvSpPr>
            <p:cNvPr id="168" name="椭圆 167"/>
            <p:cNvSpPr/>
            <p:nvPr/>
          </p:nvSpPr>
          <p:spPr>
            <a:xfrm>
              <a:off x="392113" y="760413"/>
              <a:ext cx="3825874" cy="3825874"/>
            </a:xfrm>
            <a:prstGeom prst="ellipse">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anose="020B0503020204020204" pitchFamily="34" charset="-122"/>
                <a:ea typeface="微软雅黑" panose="020B0503020204020204" pitchFamily="34" charset="-122"/>
              </a:endParaRPr>
            </a:p>
          </p:txBody>
        </p:sp>
      </p:grpSp>
      <p:sp>
        <p:nvSpPr>
          <p:cNvPr id="169" name="TextBox 28"/>
          <p:cNvSpPr txBox="1"/>
          <p:nvPr/>
        </p:nvSpPr>
        <p:spPr bwMode="auto">
          <a:xfrm>
            <a:off x="3811283" y="156543"/>
            <a:ext cx="1769358" cy="512448"/>
          </a:xfrm>
          <a:prstGeom prst="rect">
            <a:avLst/>
          </a:prstGeom>
          <a:noFill/>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80000"/>
              </a:lnSpc>
              <a:spcBef>
                <a:spcPts val="0"/>
              </a:spcBef>
              <a:spcAft>
                <a:spcPts val="0"/>
              </a:spcAft>
              <a:defRPr/>
            </a:pPr>
            <a:r>
              <a:rPr lang="zh-CN" altLang="en-US" sz="3600" b="1" kern="0" dirty="0">
                <a:ln w="18415" cmpd="sng">
                  <a:noFill/>
                  <a:prstDash val="solid"/>
                </a:ln>
                <a:solidFill>
                  <a:schemeClr val="bg1"/>
                </a:solidFill>
                <a:latin typeface="方正兰亭粗黑_GBK" panose="02000000000000000000" pitchFamily="2" charset="-122"/>
                <a:ea typeface="方正兰亭粗黑_GBK" panose="02000000000000000000" pitchFamily="2" charset="-122"/>
              </a:rPr>
              <a:t>目录</a:t>
            </a:r>
          </a:p>
        </p:txBody>
      </p:sp>
      <p:sp>
        <p:nvSpPr>
          <p:cNvPr id="170" name="前言"/>
          <p:cNvSpPr>
            <a:spLocks noChangeArrowheads="1"/>
          </p:cNvSpPr>
          <p:nvPr/>
        </p:nvSpPr>
        <p:spPr bwMode="auto">
          <a:xfrm>
            <a:off x="3850197" y="566550"/>
            <a:ext cx="1654244" cy="338526"/>
          </a:xfrm>
          <a:prstGeom prst="rect">
            <a:avLst/>
          </a:prstGeom>
          <a:noFill/>
          <a:ln w="9525">
            <a:noFill/>
            <a:bevel/>
          </a:ln>
        </p:spPr>
        <p:txBody>
          <a:bodyPr wrap="square" lIns="91411" tIns="45706" rIns="91411" bIns="45706">
            <a:spAutoFit/>
          </a:bodyPr>
          <a:lstStyle/>
          <a:p>
            <a:pPr algn="ctr"/>
            <a:r>
              <a:rPr lang="en-US" altLang="zh-CN" sz="1600" dirty="0">
                <a:solidFill>
                  <a:schemeClr val="bg1"/>
                </a:solidFill>
                <a:latin typeface="Impact" panose="020B0806030902050204" pitchFamily="34" charset="0"/>
                <a:ea typeface="方正兰亭黑_GBK" panose="02000000000000000000" pitchFamily="2" charset="-122"/>
                <a:sym typeface="Impact" panose="020B0806030902050204" pitchFamily="34" charset="0"/>
              </a:rPr>
              <a:t>Introduction</a:t>
            </a:r>
            <a:endParaRPr lang="zh-CN" altLang="en-US" sz="1100" dirty="0">
              <a:solidFill>
                <a:schemeClr val="bg1"/>
              </a:solidFill>
              <a:latin typeface="Impact" panose="020B0806030902050204" pitchFamily="34" charset="0"/>
              <a:ea typeface="方正兰亭黑_GBK" panose="02000000000000000000" pitchFamily="2" charset="-122"/>
              <a:sym typeface="Impact" panose="020B0806030902050204" pitchFamily="34" charset="0"/>
            </a:endParaRPr>
          </a:p>
        </p:txBody>
      </p:sp>
      <p:sp>
        <p:nvSpPr>
          <p:cNvPr id="171" name="椭圆 170"/>
          <p:cNvSpPr/>
          <p:nvPr/>
        </p:nvSpPr>
        <p:spPr>
          <a:xfrm>
            <a:off x="4789176" y="4748289"/>
            <a:ext cx="274729" cy="274692"/>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2" name="椭圆 171"/>
          <p:cNvSpPr/>
          <p:nvPr/>
        </p:nvSpPr>
        <p:spPr>
          <a:xfrm>
            <a:off x="4492893" y="4866591"/>
            <a:ext cx="137365" cy="13734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3" name="椭圆 172"/>
          <p:cNvSpPr/>
          <p:nvPr/>
        </p:nvSpPr>
        <p:spPr>
          <a:xfrm>
            <a:off x="4972203" y="4820369"/>
            <a:ext cx="137365" cy="13734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4" name="椭圆 173"/>
          <p:cNvSpPr/>
          <p:nvPr/>
        </p:nvSpPr>
        <p:spPr>
          <a:xfrm>
            <a:off x="4029777" y="4693127"/>
            <a:ext cx="250411" cy="250377"/>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5" name="椭圆 174"/>
          <p:cNvSpPr/>
          <p:nvPr/>
        </p:nvSpPr>
        <p:spPr>
          <a:xfrm>
            <a:off x="4292849" y="4629684"/>
            <a:ext cx="274729" cy="274692"/>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6" name="椭圆 175"/>
          <p:cNvSpPr/>
          <p:nvPr/>
        </p:nvSpPr>
        <p:spPr>
          <a:xfrm>
            <a:off x="4527634" y="4916109"/>
            <a:ext cx="137365" cy="13734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7" name="椭圆 176"/>
          <p:cNvSpPr/>
          <p:nvPr/>
        </p:nvSpPr>
        <p:spPr>
          <a:xfrm>
            <a:off x="5115965" y="4767030"/>
            <a:ext cx="322095" cy="322052"/>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8" name="椭圆 177"/>
          <p:cNvSpPr/>
          <p:nvPr/>
        </p:nvSpPr>
        <p:spPr>
          <a:xfrm>
            <a:off x="3702392" y="4825273"/>
            <a:ext cx="274729" cy="274692"/>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79" name="椭圆 178"/>
          <p:cNvSpPr/>
          <p:nvPr/>
        </p:nvSpPr>
        <p:spPr>
          <a:xfrm>
            <a:off x="3417231" y="4956464"/>
            <a:ext cx="137365" cy="13734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80" name="椭圆 179"/>
          <p:cNvSpPr/>
          <p:nvPr/>
        </p:nvSpPr>
        <p:spPr>
          <a:xfrm>
            <a:off x="4653784" y="4620819"/>
            <a:ext cx="274729" cy="274692"/>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81" name="椭圆 180"/>
          <p:cNvSpPr/>
          <p:nvPr/>
        </p:nvSpPr>
        <p:spPr>
          <a:xfrm>
            <a:off x="4186085" y="4878319"/>
            <a:ext cx="137365" cy="13734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82" name="椭圆 181"/>
          <p:cNvSpPr/>
          <p:nvPr/>
        </p:nvSpPr>
        <p:spPr>
          <a:xfrm>
            <a:off x="5547762" y="4952019"/>
            <a:ext cx="137365" cy="13734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9"/>
                                        </p:tgtEl>
                                        <p:attrNameLst>
                                          <p:attrName>style.visibility</p:attrName>
                                        </p:attrNameLst>
                                      </p:cBhvr>
                                      <p:to>
                                        <p:strVal val="visible"/>
                                      </p:to>
                                    </p:set>
                                    <p:animEffect transition="in" filter="fade">
                                      <p:cBhvr>
                                        <p:cTn id="14" dur="1000"/>
                                        <p:tgtEl>
                                          <p:spTgt spid="169"/>
                                        </p:tgtEl>
                                      </p:cBhvr>
                                    </p:animEffect>
                                    <p:anim calcmode="lin" valueType="num">
                                      <p:cBhvr>
                                        <p:cTn id="15" dur="1000" fill="hold"/>
                                        <p:tgtEl>
                                          <p:spTgt spid="169"/>
                                        </p:tgtEl>
                                        <p:attrNameLst>
                                          <p:attrName>ppt_x</p:attrName>
                                        </p:attrNameLst>
                                      </p:cBhvr>
                                      <p:tavLst>
                                        <p:tav tm="0">
                                          <p:val>
                                            <p:strVal val="#ppt_x"/>
                                          </p:val>
                                        </p:tav>
                                        <p:tav tm="100000">
                                          <p:val>
                                            <p:strVal val="#ppt_x"/>
                                          </p:val>
                                        </p:tav>
                                      </p:tavLst>
                                    </p:anim>
                                    <p:anim calcmode="lin" valueType="num">
                                      <p:cBhvr>
                                        <p:cTn id="16" dur="1000" fill="hold"/>
                                        <p:tgtEl>
                                          <p:spTgt spid="16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wipe(left)">
                                      <p:cBhvr>
                                        <p:cTn id="20" dur="500"/>
                                        <p:tgtEl>
                                          <p:spTgt spid="170"/>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wipe(left)">
                                      <p:cBhvr>
                                        <p:cTn id="24" dur="2500"/>
                                        <p:tgtEl>
                                          <p:spTgt spid="94"/>
                                        </p:tgtEl>
                                      </p:cBhvr>
                                    </p:animEffect>
                                  </p:childTnLst>
                                </p:cTn>
                              </p:par>
                            </p:childTnLst>
                          </p:cTn>
                        </p:par>
                        <p:par>
                          <p:cTn id="25" fill="hold">
                            <p:stCondLst>
                              <p:cond delay="4000"/>
                            </p:stCondLst>
                            <p:childTnLst>
                              <p:par>
                                <p:cTn id="26" presetID="10"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par>
                          <p:cTn id="29" fill="hold">
                            <p:stCondLst>
                              <p:cond delay="4500"/>
                            </p:stCondLst>
                            <p:childTnLst>
                              <p:par>
                                <p:cTn id="30" presetID="10"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par>
                          <p:cTn id="33" fill="hold">
                            <p:stCondLst>
                              <p:cond delay="5000"/>
                            </p:stCondLst>
                            <p:childTnLst>
                              <p:par>
                                <p:cTn id="34" presetID="10"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par>
                          <p:cTn id="37" fill="hold">
                            <p:stCondLst>
                              <p:cond delay="5500"/>
                            </p:stCondLst>
                            <p:childTnLst>
                              <p:par>
                                <p:cTn id="38" presetID="10"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par>
                          <p:cTn id="41" fill="hold">
                            <p:stCondLst>
                              <p:cond delay="6000"/>
                            </p:stCondLst>
                            <p:childTnLst>
                              <p:par>
                                <p:cTn id="42" presetID="10" presetClass="entr" presetSubtype="0"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par>
                          <p:cTn id="45" fill="hold">
                            <p:stCondLst>
                              <p:cond delay="6500"/>
                            </p:stCondLst>
                            <p:childTnLst>
                              <p:par>
                                <p:cTn id="46" presetID="42" presetClass="entr" presetSubtype="0" fill="hold" grpId="0" nodeType="afterEffect">
                                  <p:stCondLst>
                                    <p:cond delay="0"/>
                                  </p:stCondLst>
                                  <p:childTnLst>
                                    <p:set>
                                      <p:cBhvr>
                                        <p:cTn id="47" dur="1" fill="hold">
                                          <p:stCondLst>
                                            <p:cond delay="0"/>
                                          </p:stCondLst>
                                        </p:cTn>
                                        <p:tgtEl>
                                          <p:spTgt spid="97"/>
                                        </p:tgtEl>
                                        <p:attrNameLst>
                                          <p:attrName>style.visibility</p:attrName>
                                        </p:attrNameLst>
                                      </p:cBhvr>
                                      <p:to>
                                        <p:strVal val="visible"/>
                                      </p:to>
                                    </p:set>
                                    <p:animEffect transition="in" filter="fade">
                                      <p:cBhvr>
                                        <p:cTn id="48" dur="1000"/>
                                        <p:tgtEl>
                                          <p:spTgt spid="97"/>
                                        </p:tgtEl>
                                      </p:cBhvr>
                                    </p:animEffect>
                                    <p:anim calcmode="lin" valueType="num">
                                      <p:cBhvr>
                                        <p:cTn id="49" dur="1000" fill="hold"/>
                                        <p:tgtEl>
                                          <p:spTgt spid="97"/>
                                        </p:tgtEl>
                                        <p:attrNameLst>
                                          <p:attrName>ppt_x</p:attrName>
                                        </p:attrNameLst>
                                      </p:cBhvr>
                                      <p:tavLst>
                                        <p:tav tm="0">
                                          <p:val>
                                            <p:strVal val="#ppt_x"/>
                                          </p:val>
                                        </p:tav>
                                        <p:tav tm="100000">
                                          <p:val>
                                            <p:strVal val="#ppt_x"/>
                                          </p:val>
                                        </p:tav>
                                      </p:tavLst>
                                    </p:anim>
                                    <p:anim calcmode="lin" valueType="num">
                                      <p:cBhvr>
                                        <p:cTn id="50" dur="1000" fill="hold"/>
                                        <p:tgtEl>
                                          <p:spTgt spid="97"/>
                                        </p:tgtEl>
                                        <p:attrNameLst>
                                          <p:attrName>ppt_y</p:attrName>
                                        </p:attrNameLst>
                                      </p:cBhvr>
                                      <p:tavLst>
                                        <p:tav tm="0">
                                          <p:val>
                                            <p:strVal val="#ppt_y+.1"/>
                                          </p:val>
                                        </p:tav>
                                        <p:tav tm="100000">
                                          <p:val>
                                            <p:strVal val="#ppt_y"/>
                                          </p:val>
                                        </p:tav>
                                      </p:tavLst>
                                    </p:anim>
                                  </p:childTnLst>
                                </p:cTn>
                              </p:par>
                            </p:childTnLst>
                          </p:cTn>
                        </p:par>
                        <p:par>
                          <p:cTn id="51" fill="hold">
                            <p:stCondLst>
                              <p:cond delay="7500"/>
                            </p:stCondLst>
                            <p:childTnLst>
                              <p:par>
                                <p:cTn id="52" presetID="42" presetClass="entr" presetSubtype="0" fill="hold" grpId="0" nodeType="afterEffect">
                                  <p:stCondLst>
                                    <p:cond delay="0"/>
                                  </p:stCondLst>
                                  <p:childTnLst>
                                    <p:set>
                                      <p:cBhvr>
                                        <p:cTn id="53" dur="1" fill="hold">
                                          <p:stCondLst>
                                            <p:cond delay="0"/>
                                          </p:stCondLst>
                                        </p:cTn>
                                        <p:tgtEl>
                                          <p:spTgt spid="113"/>
                                        </p:tgtEl>
                                        <p:attrNameLst>
                                          <p:attrName>style.visibility</p:attrName>
                                        </p:attrNameLst>
                                      </p:cBhvr>
                                      <p:to>
                                        <p:strVal val="visible"/>
                                      </p:to>
                                    </p:set>
                                    <p:animEffect transition="in" filter="fade">
                                      <p:cBhvr>
                                        <p:cTn id="54" dur="1000"/>
                                        <p:tgtEl>
                                          <p:spTgt spid="113"/>
                                        </p:tgtEl>
                                      </p:cBhvr>
                                    </p:animEffect>
                                    <p:anim calcmode="lin" valueType="num">
                                      <p:cBhvr>
                                        <p:cTn id="55" dur="1000" fill="hold"/>
                                        <p:tgtEl>
                                          <p:spTgt spid="113"/>
                                        </p:tgtEl>
                                        <p:attrNameLst>
                                          <p:attrName>ppt_x</p:attrName>
                                        </p:attrNameLst>
                                      </p:cBhvr>
                                      <p:tavLst>
                                        <p:tav tm="0">
                                          <p:val>
                                            <p:strVal val="#ppt_x"/>
                                          </p:val>
                                        </p:tav>
                                        <p:tav tm="100000">
                                          <p:val>
                                            <p:strVal val="#ppt_x"/>
                                          </p:val>
                                        </p:tav>
                                      </p:tavLst>
                                    </p:anim>
                                    <p:anim calcmode="lin" valueType="num">
                                      <p:cBhvr>
                                        <p:cTn id="56" dur="1000" fill="hold"/>
                                        <p:tgtEl>
                                          <p:spTgt spid="113"/>
                                        </p:tgtEl>
                                        <p:attrNameLst>
                                          <p:attrName>ppt_y</p:attrName>
                                        </p:attrNameLst>
                                      </p:cBhvr>
                                      <p:tavLst>
                                        <p:tav tm="0">
                                          <p:val>
                                            <p:strVal val="#ppt_y+.1"/>
                                          </p:val>
                                        </p:tav>
                                        <p:tav tm="100000">
                                          <p:val>
                                            <p:strVal val="#ppt_y"/>
                                          </p:val>
                                        </p:tav>
                                      </p:tavLst>
                                    </p:anim>
                                  </p:childTnLst>
                                </p:cTn>
                              </p:par>
                            </p:childTnLst>
                          </p:cTn>
                        </p:par>
                        <p:par>
                          <p:cTn id="57" fill="hold">
                            <p:stCondLst>
                              <p:cond delay="8500"/>
                            </p:stCondLst>
                            <p:childTnLst>
                              <p:par>
                                <p:cTn id="58" presetID="47" presetClass="entr" presetSubtype="0" fill="hold" grpId="0" nodeType="afterEffect">
                                  <p:stCondLst>
                                    <p:cond delay="0"/>
                                  </p:stCondLst>
                                  <p:childTnLst>
                                    <p:set>
                                      <p:cBhvr>
                                        <p:cTn id="59" dur="1" fill="hold">
                                          <p:stCondLst>
                                            <p:cond delay="0"/>
                                          </p:stCondLst>
                                        </p:cTn>
                                        <p:tgtEl>
                                          <p:spTgt spid="96"/>
                                        </p:tgtEl>
                                        <p:attrNameLst>
                                          <p:attrName>style.visibility</p:attrName>
                                        </p:attrNameLst>
                                      </p:cBhvr>
                                      <p:to>
                                        <p:strVal val="visible"/>
                                      </p:to>
                                    </p:set>
                                    <p:animEffect transition="in" filter="fade">
                                      <p:cBhvr>
                                        <p:cTn id="60" dur="1000"/>
                                        <p:tgtEl>
                                          <p:spTgt spid="96"/>
                                        </p:tgtEl>
                                      </p:cBhvr>
                                    </p:animEffect>
                                    <p:anim calcmode="lin" valueType="num">
                                      <p:cBhvr>
                                        <p:cTn id="61" dur="1000" fill="hold"/>
                                        <p:tgtEl>
                                          <p:spTgt spid="96"/>
                                        </p:tgtEl>
                                        <p:attrNameLst>
                                          <p:attrName>ppt_x</p:attrName>
                                        </p:attrNameLst>
                                      </p:cBhvr>
                                      <p:tavLst>
                                        <p:tav tm="0">
                                          <p:val>
                                            <p:strVal val="#ppt_x"/>
                                          </p:val>
                                        </p:tav>
                                        <p:tav tm="100000">
                                          <p:val>
                                            <p:strVal val="#ppt_x"/>
                                          </p:val>
                                        </p:tav>
                                      </p:tavLst>
                                    </p:anim>
                                    <p:anim calcmode="lin" valueType="num">
                                      <p:cBhvr>
                                        <p:cTn id="62" dur="1000" fill="hold"/>
                                        <p:tgtEl>
                                          <p:spTgt spid="96"/>
                                        </p:tgtEl>
                                        <p:attrNameLst>
                                          <p:attrName>ppt_y</p:attrName>
                                        </p:attrNameLst>
                                      </p:cBhvr>
                                      <p:tavLst>
                                        <p:tav tm="0">
                                          <p:val>
                                            <p:strVal val="#ppt_y-.1"/>
                                          </p:val>
                                        </p:tav>
                                        <p:tav tm="100000">
                                          <p:val>
                                            <p:strVal val="#ppt_y"/>
                                          </p:val>
                                        </p:tav>
                                      </p:tavLst>
                                    </p:anim>
                                  </p:childTnLst>
                                </p:cTn>
                              </p:par>
                            </p:childTnLst>
                          </p:cTn>
                        </p:par>
                        <p:par>
                          <p:cTn id="63" fill="hold">
                            <p:stCondLst>
                              <p:cond delay="9500"/>
                            </p:stCondLst>
                            <p:childTnLst>
                              <p:par>
                                <p:cTn id="64" presetID="47" presetClass="entr" presetSubtype="0" fill="hold" grpId="0" nodeType="afterEffect">
                                  <p:stCondLst>
                                    <p:cond delay="0"/>
                                  </p:stCondLst>
                                  <p:childTnLst>
                                    <p:set>
                                      <p:cBhvr>
                                        <p:cTn id="65" dur="1" fill="hold">
                                          <p:stCondLst>
                                            <p:cond delay="0"/>
                                          </p:stCondLst>
                                        </p:cTn>
                                        <p:tgtEl>
                                          <p:spTgt spid="109"/>
                                        </p:tgtEl>
                                        <p:attrNameLst>
                                          <p:attrName>style.visibility</p:attrName>
                                        </p:attrNameLst>
                                      </p:cBhvr>
                                      <p:to>
                                        <p:strVal val="visible"/>
                                      </p:to>
                                    </p:set>
                                    <p:animEffect transition="in" filter="fade">
                                      <p:cBhvr>
                                        <p:cTn id="66" dur="1000"/>
                                        <p:tgtEl>
                                          <p:spTgt spid="109"/>
                                        </p:tgtEl>
                                      </p:cBhvr>
                                    </p:animEffect>
                                    <p:anim calcmode="lin" valueType="num">
                                      <p:cBhvr>
                                        <p:cTn id="67" dur="1000" fill="hold"/>
                                        <p:tgtEl>
                                          <p:spTgt spid="109"/>
                                        </p:tgtEl>
                                        <p:attrNameLst>
                                          <p:attrName>ppt_x</p:attrName>
                                        </p:attrNameLst>
                                      </p:cBhvr>
                                      <p:tavLst>
                                        <p:tav tm="0">
                                          <p:val>
                                            <p:strVal val="#ppt_x"/>
                                          </p:val>
                                        </p:tav>
                                        <p:tav tm="100000">
                                          <p:val>
                                            <p:strVal val="#ppt_x"/>
                                          </p:val>
                                        </p:tav>
                                      </p:tavLst>
                                    </p:anim>
                                    <p:anim calcmode="lin" valueType="num">
                                      <p:cBhvr>
                                        <p:cTn id="68" dur="1000" fill="hold"/>
                                        <p:tgtEl>
                                          <p:spTgt spid="109"/>
                                        </p:tgtEl>
                                        <p:attrNameLst>
                                          <p:attrName>ppt_y</p:attrName>
                                        </p:attrNameLst>
                                      </p:cBhvr>
                                      <p:tavLst>
                                        <p:tav tm="0">
                                          <p:val>
                                            <p:strVal val="#ppt_y-.1"/>
                                          </p:val>
                                        </p:tav>
                                        <p:tav tm="100000">
                                          <p:val>
                                            <p:strVal val="#ppt_y"/>
                                          </p:val>
                                        </p:tav>
                                      </p:tavLst>
                                    </p:anim>
                                  </p:childTnLst>
                                </p:cTn>
                              </p:par>
                            </p:childTnLst>
                          </p:cTn>
                        </p:par>
                        <p:par>
                          <p:cTn id="69" fill="hold">
                            <p:stCondLst>
                              <p:cond delay="10500"/>
                            </p:stCondLst>
                            <p:childTnLst>
                              <p:par>
                                <p:cTn id="70" presetID="42" presetClass="entr" presetSubtype="0" fill="hold" grpId="0" nodeType="afterEffect">
                                  <p:stCondLst>
                                    <p:cond delay="0"/>
                                  </p:stCondLst>
                                  <p:childTnLst>
                                    <p:set>
                                      <p:cBhvr>
                                        <p:cTn id="71" dur="1" fill="hold">
                                          <p:stCondLst>
                                            <p:cond delay="0"/>
                                          </p:stCondLst>
                                        </p:cTn>
                                        <p:tgtEl>
                                          <p:spTgt spid="101"/>
                                        </p:tgtEl>
                                        <p:attrNameLst>
                                          <p:attrName>style.visibility</p:attrName>
                                        </p:attrNameLst>
                                      </p:cBhvr>
                                      <p:to>
                                        <p:strVal val="visible"/>
                                      </p:to>
                                    </p:set>
                                    <p:animEffect transition="in" filter="fade">
                                      <p:cBhvr>
                                        <p:cTn id="72" dur="1000"/>
                                        <p:tgtEl>
                                          <p:spTgt spid="101"/>
                                        </p:tgtEl>
                                      </p:cBhvr>
                                    </p:animEffect>
                                    <p:anim calcmode="lin" valueType="num">
                                      <p:cBhvr>
                                        <p:cTn id="73" dur="1000" fill="hold"/>
                                        <p:tgtEl>
                                          <p:spTgt spid="101"/>
                                        </p:tgtEl>
                                        <p:attrNameLst>
                                          <p:attrName>ppt_x</p:attrName>
                                        </p:attrNameLst>
                                      </p:cBhvr>
                                      <p:tavLst>
                                        <p:tav tm="0">
                                          <p:val>
                                            <p:strVal val="#ppt_x"/>
                                          </p:val>
                                        </p:tav>
                                        <p:tav tm="100000">
                                          <p:val>
                                            <p:strVal val="#ppt_x"/>
                                          </p:val>
                                        </p:tav>
                                      </p:tavLst>
                                    </p:anim>
                                    <p:anim calcmode="lin" valueType="num">
                                      <p:cBhvr>
                                        <p:cTn id="74" dur="1000" fill="hold"/>
                                        <p:tgtEl>
                                          <p:spTgt spid="101"/>
                                        </p:tgtEl>
                                        <p:attrNameLst>
                                          <p:attrName>ppt_y</p:attrName>
                                        </p:attrNameLst>
                                      </p:cBhvr>
                                      <p:tavLst>
                                        <p:tav tm="0">
                                          <p:val>
                                            <p:strVal val="#ppt_y+.1"/>
                                          </p:val>
                                        </p:tav>
                                        <p:tav tm="100000">
                                          <p:val>
                                            <p:strVal val="#ppt_y"/>
                                          </p:val>
                                        </p:tav>
                                      </p:tavLst>
                                    </p:anim>
                                  </p:childTnLst>
                                </p:cTn>
                              </p:par>
                            </p:childTnLst>
                          </p:cTn>
                        </p:par>
                        <p:par>
                          <p:cTn id="75" fill="hold">
                            <p:stCondLst>
                              <p:cond delay="11500"/>
                            </p:stCondLst>
                            <p:childTnLst>
                              <p:par>
                                <p:cTn id="76" presetID="42" presetClass="entr" presetSubtype="0" fill="hold" grpId="0" nodeType="afterEffect">
                                  <p:stCondLst>
                                    <p:cond delay="0"/>
                                  </p:stCondLst>
                                  <p:childTnLst>
                                    <p:set>
                                      <p:cBhvr>
                                        <p:cTn id="77" dur="1" fill="hold">
                                          <p:stCondLst>
                                            <p:cond delay="0"/>
                                          </p:stCondLst>
                                        </p:cTn>
                                        <p:tgtEl>
                                          <p:spTgt spid="114"/>
                                        </p:tgtEl>
                                        <p:attrNameLst>
                                          <p:attrName>style.visibility</p:attrName>
                                        </p:attrNameLst>
                                      </p:cBhvr>
                                      <p:to>
                                        <p:strVal val="visible"/>
                                      </p:to>
                                    </p:set>
                                    <p:animEffect transition="in" filter="fade">
                                      <p:cBhvr>
                                        <p:cTn id="78" dur="1000"/>
                                        <p:tgtEl>
                                          <p:spTgt spid="114"/>
                                        </p:tgtEl>
                                      </p:cBhvr>
                                    </p:animEffect>
                                    <p:anim calcmode="lin" valueType="num">
                                      <p:cBhvr>
                                        <p:cTn id="79" dur="1000" fill="hold"/>
                                        <p:tgtEl>
                                          <p:spTgt spid="114"/>
                                        </p:tgtEl>
                                        <p:attrNameLst>
                                          <p:attrName>ppt_x</p:attrName>
                                        </p:attrNameLst>
                                      </p:cBhvr>
                                      <p:tavLst>
                                        <p:tav tm="0">
                                          <p:val>
                                            <p:strVal val="#ppt_x"/>
                                          </p:val>
                                        </p:tav>
                                        <p:tav tm="100000">
                                          <p:val>
                                            <p:strVal val="#ppt_x"/>
                                          </p:val>
                                        </p:tav>
                                      </p:tavLst>
                                    </p:anim>
                                    <p:anim calcmode="lin" valueType="num">
                                      <p:cBhvr>
                                        <p:cTn id="80" dur="1000" fill="hold"/>
                                        <p:tgtEl>
                                          <p:spTgt spid="114"/>
                                        </p:tgtEl>
                                        <p:attrNameLst>
                                          <p:attrName>ppt_y</p:attrName>
                                        </p:attrNameLst>
                                      </p:cBhvr>
                                      <p:tavLst>
                                        <p:tav tm="0">
                                          <p:val>
                                            <p:strVal val="#ppt_y+.1"/>
                                          </p:val>
                                        </p:tav>
                                        <p:tav tm="100000">
                                          <p:val>
                                            <p:strVal val="#ppt_y"/>
                                          </p:val>
                                        </p:tav>
                                      </p:tavLst>
                                    </p:anim>
                                  </p:childTnLst>
                                </p:cTn>
                              </p:par>
                            </p:childTnLst>
                          </p:cTn>
                        </p:par>
                        <p:par>
                          <p:cTn id="81" fill="hold">
                            <p:stCondLst>
                              <p:cond delay="12500"/>
                            </p:stCondLst>
                            <p:childTnLst>
                              <p:par>
                                <p:cTn id="82" presetID="47" presetClass="entr" presetSubtype="0" fill="hold" grpId="0" nodeType="after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1000"/>
                                        <p:tgtEl>
                                          <p:spTgt spid="105"/>
                                        </p:tgtEl>
                                      </p:cBhvr>
                                    </p:animEffect>
                                    <p:anim calcmode="lin" valueType="num">
                                      <p:cBhvr>
                                        <p:cTn id="85" dur="1000" fill="hold"/>
                                        <p:tgtEl>
                                          <p:spTgt spid="105"/>
                                        </p:tgtEl>
                                        <p:attrNameLst>
                                          <p:attrName>ppt_x</p:attrName>
                                        </p:attrNameLst>
                                      </p:cBhvr>
                                      <p:tavLst>
                                        <p:tav tm="0">
                                          <p:val>
                                            <p:strVal val="#ppt_x"/>
                                          </p:val>
                                        </p:tav>
                                        <p:tav tm="100000">
                                          <p:val>
                                            <p:strVal val="#ppt_x"/>
                                          </p:val>
                                        </p:tav>
                                      </p:tavLst>
                                    </p:anim>
                                    <p:anim calcmode="lin" valueType="num">
                                      <p:cBhvr>
                                        <p:cTn id="86" dur="1000" fill="hold"/>
                                        <p:tgtEl>
                                          <p:spTgt spid="105"/>
                                        </p:tgtEl>
                                        <p:attrNameLst>
                                          <p:attrName>ppt_y</p:attrName>
                                        </p:attrNameLst>
                                      </p:cBhvr>
                                      <p:tavLst>
                                        <p:tav tm="0">
                                          <p:val>
                                            <p:strVal val="#ppt_y-.1"/>
                                          </p:val>
                                        </p:tav>
                                        <p:tav tm="100000">
                                          <p:val>
                                            <p:strVal val="#ppt_y"/>
                                          </p:val>
                                        </p:tav>
                                      </p:tavLst>
                                    </p:anim>
                                  </p:childTnLst>
                                </p:cTn>
                              </p:par>
                            </p:childTnLst>
                          </p:cTn>
                        </p:par>
                        <p:par>
                          <p:cTn id="87" fill="hold">
                            <p:stCondLst>
                              <p:cond delay="13500"/>
                            </p:stCondLst>
                            <p:childTnLst>
                              <p:par>
                                <p:cTn id="88" presetID="47" presetClass="entr" presetSubtype="0" fill="hold" grpId="0" nodeType="afterEffect">
                                  <p:stCondLst>
                                    <p:cond delay="0"/>
                                  </p:stCondLst>
                                  <p:childTnLst>
                                    <p:set>
                                      <p:cBhvr>
                                        <p:cTn id="89" dur="1" fill="hold">
                                          <p:stCondLst>
                                            <p:cond delay="0"/>
                                          </p:stCondLst>
                                        </p:cTn>
                                        <p:tgtEl>
                                          <p:spTgt spid="122"/>
                                        </p:tgtEl>
                                        <p:attrNameLst>
                                          <p:attrName>style.visibility</p:attrName>
                                        </p:attrNameLst>
                                      </p:cBhvr>
                                      <p:to>
                                        <p:strVal val="visible"/>
                                      </p:to>
                                    </p:set>
                                    <p:animEffect transition="in" filter="fade">
                                      <p:cBhvr>
                                        <p:cTn id="90" dur="1000"/>
                                        <p:tgtEl>
                                          <p:spTgt spid="122"/>
                                        </p:tgtEl>
                                      </p:cBhvr>
                                    </p:animEffect>
                                    <p:anim calcmode="lin" valueType="num">
                                      <p:cBhvr>
                                        <p:cTn id="91" dur="1000" fill="hold"/>
                                        <p:tgtEl>
                                          <p:spTgt spid="122"/>
                                        </p:tgtEl>
                                        <p:attrNameLst>
                                          <p:attrName>ppt_x</p:attrName>
                                        </p:attrNameLst>
                                      </p:cBhvr>
                                      <p:tavLst>
                                        <p:tav tm="0">
                                          <p:val>
                                            <p:strVal val="#ppt_x"/>
                                          </p:val>
                                        </p:tav>
                                        <p:tav tm="100000">
                                          <p:val>
                                            <p:strVal val="#ppt_x"/>
                                          </p:val>
                                        </p:tav>
                                      </p:tavLst>
                                    </p:anim>
                                    <p:anim calcmode="lin" valueType="num">
                                      <p:cBhvr>
                                        <p:cTn id="92" dur="1000" fill="hold"/>
                                        <p:tgtEl>
                                          <p:spTgt spid="122"/>
                                        </p:tgtEl>
                                        <p:attrNameLst>
                                          <p:attrName>ppt_y</p:attrName>
                                        </p:attrNameLst>
                                      </p:cBhvr>
                                      <p:tavLst>
                                        <p:tav tm="0">
                                          <p:val>
                                            <p:strVal val="#ppt_y-.1"/>
                                          </p:val>
                                        </p:tav>
                                        <p:tav tm="100000">
                                          <p:val>
                                            <p:strVal val="#ppt_y"/>
                                          </p:val>
                                        </p:tav>
                                      </p:tavLst>
                                    </p:anim>
                                  </p:childTnLst>
                                </p:cTn>
                              </p:par>
                            </p:childTnLst>
                          </p:cTn>
                        </p:par>
                        <p:par>
                          <p:cTn id="93" fill="hold">
                            <p:stCondLst>
                              <p:cond delay="14500"/>
                            </p:stCondLst>
                            <p:childTnLst>
                              <p:par>
                                <p:cTn id="94" presetID="42" presetClass="entr" presetSubtype="0" fill="hold" grpId="0" nodeType="afterEffect">
                                  <p:stCondLst>
                                    <p:cond delay="0"/>
                                  </p:stCondLst>
                                  <p:childTnLst>
                                    <p:set>
                                      <p:cBhvr>
                                        <p:cTn id="95" dur="1" fill="hold">
                                          <p:stCondLst>
                                            <p:cond delay="0"/>
                                          </p:stCondLst>
                                        </p:cTn>
                                        <p:tgtEl>
                                          <p:spTgt spid="161"/>
                                        </p:tgtEl>
                                        <p:attrNameLst>
                                          <p:attrName>style.visibility</p:attrName>
                                        </p:attrNameLst>
                                      </p:cBhvr>
                                      <p:to>
                                        <p:strVal val="visible"/>
                                      </p:to>
                                    </p:set>
                                    <p:animEffect transition="in" filter="fade">
                                      <p:cBhvr>
                                        <p:cTn id="96" dur="1000"/>
                                        <p:tgtEl>
                                          <p:spTgt spid="161"/>
                                        </p:tgtEl>
                                      </p:cBhvr>
                                    </p:animEffect>
                                    <p:anim calcmode="lin" valueType="num">
                                      <p:cBhvr>
                                        <p:cTn id="97" dur="1000" fill="hold"/>
                                        <p:tgtEl>
                                          <p:spTgt spid="161"/>
                                        </p:tgtEl>
                                        <p:attrNameLst>
                                          <p:attrName>ppt_x</p:attrName>
                                        </p:attrNameLst>
                                      </p:cBhvr>
                                      <p:tavLst>
                                        <p:tav tm="0">
                                          <p:val>
                                            <p:strVal val="#ppt_x"/>
                                          </p:val>
                                        </p:tav>
                                        <p:tav tm="100000">
                                          <p:val>
                                            <p:strVal val="#ppt_x"/>
                                          </p:val>
                                        </p:tav>
                                      </p:tavLst>
                                    </p:anim>
                                    <p:anim calcmode="lin" valueType="num">
                                      <p:cBhvr>
                                        <p:cTn id="98" dur="1000" fill="hold"/>
                                        <p:tgtEl>
                                          <p:spTgt spid="161"/>
                                        </p:tgtEl>
                                        <p:attrNameLst>
                                          <p:attrName>ppt_y</p:attrName>
                                        </p:attrNameLst>
                                      </p:cBhvr>
                                      <p:tavLst>
                                        <p:tav tm="0">
                                          <p:val>
                                            <p:strVal val="#ppt_y+.1"/>
                                          </p:val>
                                        </p:tav>
                                        <p:tav tm="100000">
                                          <p:val>
                                            <p:strVal val="#ppt_y"/>
                                          </p:val>
                                        </p:tav>
                                      </p:tavLst>
                                    </p:anim>
                                  </p:childTnLst>
                                </p:cTn>
                              </p:par>
                            </p:childTnLst>
                          </p:cTn>
                        </p:par>
                        <p:par>
                          <p:cTn id="99" fill="hold">
                            <p:stCondLst>
                              <p:cond delay="15500"/>
                            </p:stCondLst>
                            <p:childTnLst>
                              <p:par>
                                <p:cTn id="100" presetID="42" presetClass="entr" presetSubtype="0" fill="hold" grpId="0" nodeType="afterEffect">
                                  <p:stCondLst>
                                    <p:cond delay="0"/>
                                  </p:stCondLst>
                                  <p:childTnLst>
                                    <p:set>
                                      <p:cBhvr>
                                        <p:cTn id="101" dur="1" fill="hold">
                                          <p:stCondLst>
                                            <p:cond delay="0"/>
                                          </p:stCondLst>
                                        </p:cTn>
                                        <p:tgtEl>
                                          <p:spTgt spid="158"/>
                                        </p:tgtEl>
                                        <p:attrNameLst>
                                          <p:attrName>style.visibility</p:attrName>
                                        </p:attrNameLst>
                                      </p:cBhvr>
                                      <p:to>
                                        <p:strVal val="visible"/>
                                      </p:to>
                                    </p:set>
                                    <p:animEffect transition="in" filter="fade">
                                      <p:cBhvr>
                                        <p:cTn id="102" dur="1000"/>
                                        <p:tgtEl>
                                          <p:spTgt spid="158"/>
                                        </p:tgtEl>
                                      </p:cBhvr>
                                    </p:animEffect>
                                    <p:anim calcmode="lin" valueType="num">
                                      <p:cBhvr>
                                        <p:cTn id="103" dur="1000" fill="hold"/>
                                        <p:tgtEl>
                                          <p:spTgt spid="158"/>
                                        </p:tgtEl>
                                        <p:attrNameLst>
                                          <p:attrName>ppt_x</p:attrName>
                                        </p:attrNameLst>
                                      </p:cBhvr>
                                      <p:tavLst>
                                        <p:tav tm="0">
                                          <p:val>
                                            <p:strVal val="#ppt_x"/>
                                          </p:val>
                                        </p:tav>
                                        <p:tav tm="100000">
                                          <p:val>
                                            <p:strVal val="#ppt_x"/>
                                          </p:val>
                                        </p:tav>
                                      </p:tavLst>
                                    </p:anim>
                                    <p:anim calcmode="lin" valueType="num">
                                      <p:cBhvr>
                                        <p:cTn id="104" dur="1000" fill="hold"/>
                                        <p:tgtEl>
                                          <p:spTgt spid="158"/>
                                        </p:tgtEl>
                                        <p:attrNameLst>
                                          <p:attrName>ppt_y</p:attrName>
                                        </p:attrNameLst>
                                      </p:cBhvr>
                                      <p:tavLst>
                                        <p:tav tm="0">
                                          <p:val>
                                            <p:strVal val="#ppt_y+.1"/>
                                          </p:val>
                                        </p:tav>
                                        <p:tav tm="100000">
                                          <p:val>
                                            <p:strVal val="#ppt_y"/>
                                          </p:val>
                                        </p:tav>
                                      </p:tavLst>
                                    </p:anim>
                                  </p:childTnLst>
                                </p:cTn>
                              </p:par>
                            </p:childTnLst>
                          </p:cTn>
                        </p:par>
                        <p:par>
                          <p:cTn id="105" fill="hold">
                            <p:stCondLst>
                              <p:cond delay="16500"/>
                            </p:stCondLst>
                            <p:childTnLst>
                              <p:par>
                                <p:cTn id="106" presetID="53" presetClass="entr" presetSubtype="16" fill="hold" grpId="0" nodeType="afterEffect">
                                  <p:stCondLst>
                                    <p:cond delay="0"/>
                                  </p:stCondLst>
                                  <p:childTnLst>
                                    <p:set>
                                      <p:cBhvr>
                                        <p:cTn id="107" dur="1" fill="hold">
                                          <p:stCondLst>
                                            <p:cond delay="0"/>
                                          </p:stCondLst>
                                        </p:cTn>
                                        <p:tgtEl>
                                          <p:spTgt spid="171"/>
                                        </p:tgtEl>
                                        <p:attrNameLst>
                                          <p:attrName>style.visibility</p:attrName>
                                        </p:attrNameLst>
                                      </p:cBhvr>
                                      <p:to>
                                        <p:strVal val="visible"/>
                                      </p:to>
                                    </p:set>
                                    <p:anim calcmode="lin" valueType="num">
                                      <p:cBhvr>
                                        <p:cTn id="108" dur="500" fill="hold"/>
                                        <p:tgtEl>
                                          <p:spTgt spid="171"/>
                                        </p:tgtEl>
                                        <p:attrNameLst>
                                          <p:attrName>ppt_w</p:attrName>
                                        </p:attrNameLst>
                                      </p:cBhvr>
                                      <p:tavLst>
                                        <p:tav tm="0">
                                          <p:val>
                                            <p:fltVal val="0"/>
                                          </p:val>
                                        </p:tav>
                                        <p:tav tm="100000">
                                          <p:val>
                                            <p:strVal val="#ppt_w"/>
                                          </p:val>
                                        </p:tav>
                                      </p:tavLst>
                                    </p:anim>
                                    <p:anim calcmode="lin" valueType="num">
                                      <p:cBhvr>
                                        <p:cTn id="109" dur="500" fill="hold"/>
                                        <p:tgtEl>
                                          <p:spTgt spid="171"/>
                                        </p:tgtEl>
                                        <p:attrNameLst>
                                          <p:attrName>ppt_h</p:attrName>
                                        </p:attrNameLst>
                                      </p:cBhvr>
                                      <p:tavLst>
                                        <p:tav tm="0">
                                          <p:val>
                                            <p:fltVal val="0"/>
                                          </p:val>
                                        </p:tav>
                                        <p:tav tm="100000">
                                          <p:val>
                                            <p:strVal val="#ppt_h"/>
                                          </p:val>
                                        </p:tav>
                                      </p:tavLst>
                                    </p:anim>
                                    <p:animEffect transition="in" filter="fade">
                                      <p:cBhvr>
                                        <p:cTn id="110" dur="500"/>
                                        <p:tgtEl>
                                          <p:spTgt spid="171"/>
                                        </p:tgtEl>
                                      </p:cBhvr>
                                    </p:animEffect>
                                  </p:childTnLst>
                                </p:cTn>
                              </p:par>
                              <p:par>
                                <p:cTn id="111" presetID="53" presetClass="entr" presetSubtype="16" fill="hold" grpId="0" nodeType="withEffect">
                                  <p:stCondLst>
                                    <p:cond delay="300"/>
                                  </p:stCondLst>
                                  <p:childTnLst>
                                    <p:set>
                                      <p:cBhvr>
                                        <p:cTn id="112" dur="1" fill="hold">
                                          <p:stCondLst>
                                            <p:cond delay="0"/>
                                          </p:stCondLst>
                                        </p:cTn>
                                        <p:tgtEl>
                                          <p:spTgt spid="172"/>
                                        </p:tgtEl>
                                        <p:attrNameLst>
                                          <p:attrName>style.visibility</p:attrName>
                                        </p:attrNameLst>
                                      </p:cBhvr>
                                      <p:to>
                                        <p:strVal val="visible"/>
                                      </p:to>
                                    </p:set>
                                    <p:anim calcmode="lin" valueType="num">
                                      <p:cBhvr>
                                        <p:cTn id="113" dur="500" fill="hold"/>
                                        <p:tgtEl>
                                          <p:spTgt spid="172"/>
                                        </p:tgtEl>
                                        <p:attrNameLst>
                                          <p:attrName>ppt_w</p:attrName>
                                        </p:attrNameLst>
                                      </p:cBhvr>
                                      <p:tavLst>
                                        <p:tav tm="0">
                                          <p:val>
                                            <p:fltVal val="0"/>
                                          </p:val>
                                        </p:tav>
                                        <p:tav tm="100000">
                                          <p:val>
                                            <p:strVal val="#ppt_w"/>
                                          </p:val>
                                        </p:tav>
                                      </p:tavLst>
                                    </p:anim>
                                    <p:anim calcmode="lin" valueType="num">
                                      <p:cBhvr>
                                        <p:cTn id="114" dur="500" fill="hold"/>
                                        <p:tgtEl>
                                          <p:spTgt spid="172"/>
                                        </p:tgtEl>
                                        <p:attrNameLst>
                                          <p:attrName>ppt_h</p:attrName>
                                        </p:attrNameLst>
                                      </p:cBhvr>
                                      <p:tavLst>
                                        <p:tav tm="0">
                                          <p:val>
                                            <p:fltVal val="0"/>
                                          </p:val>
                                        </p:tav>
                                        <p:tav tm="100000">
                                          <p:val>
                                            <p:strVal val="#ppt_h"/>
                                          </p:val>
                                        </p:tav>
                                      </p:tavLst>
                                    </p:anim>
                                    <p:animEffect transition="in" filter="fade">
                                      <p:cBhvr>
                                        <p:cTn id="115" dur="500"/>
                                        <p:tgtEl>
                                          <p:spTgt spid="172"/>
                                        </p:tgtEl>
                                      </p:cBhvr>
                                    </p:animEffect>
                                  </p:childTnLst>
                                </p:cTn>
                              </p:par>
                              <p:par>
                                <p:cTn id="116" presetID="53" presetClass="entr" presetSubtype="16" fill="hold" grpId="0" nodeType="withEffect">
                                  <p:stCondLst>
                                    <p:cond delay="200"/>
                                  </p:stCondLst>
                                  <p:childTnLst>
                                    <p:set>
                                      <p:cBhvr>
                                        <p:cTn id="117" dur="1" fill="hold">
                                          <p:stCondLst>
                                            <p:cond delay="0"/>
                                          </p:stCondLst>
                                        </p:cTn>
                                        <p:tgtEl>
                                          <p:spTgt spid="173"/>
                                        </p:tgtEl>
                                        <p:attrNameLst>
                                          <p:attrName>style.visibility</p:attrName>
                                        </p:attrNameLst>
                                      </p:cBhvr>
                                      <p:to>
                                        <p:strVal val="visible"/>
                                      </p:to>
                                    </p:set>
                                    <p:anim calcmode="lin" valueType="num">
                                      <p:cBhvr>
                                        <p:cTn id="118" dur="500" fill="hold"/>
                                        <p:tgtEl>
                                          <p:spTgt spid="173"/>
                                        </p:tgtEl>
                                        <p:attrNameLst>
                                          <p:attrName>ppt_w</p:attrName>
                                        </p:attrNameLst>
                                      </p:cBhvr>
                                      <p:tavLst>
                                        <p:tav tm="0">
                                          <p:val>
                                            <p:fltVal val="0"/>
                                          </p:val>
                                        </p:tav>
                                        <p:tav tm="100000">
                                          <p:val>
                                            <p:strVal val="#ppt_w"/>
                                          </p:val>
                                        </p:tav>
                                      </p:tavLst>
                                    </p:anim>
                                    <p:anim calcmode="lin" valueType="num">
                                      <p:cBhvr>
                                        <p:cTn id="119" dur="500" fill="hold"/>
                                        <p:tgtEl>
                                          <p:spTgt spid="173"/>
                                        </p:tgtEl>
                                        <p:attrNameLst>
                                          <p:attrName>ppt_h</p:attrName>
                                        </p:attrNameLst>
                                      </p:cBhvr>
                                      <p:tavLst>
                                        <p:tav tm="0">
                                          <p:val>
                                            <p:fltVal val="0"/>
                                          </p:val>
                                        </p:tav>
                                        <p:tav tm="100000">
                                          <p:val>
                                            <p:strVal val="#ppt_h"/>
                                          </p:val>
                                        </p:tav>
                                      </p:tavLst>
                                    </p:anim>
                                    <p:animEffect transition="in" filter="fade">
                                      <p:cBhvr>
                                        <p:cTn id="120" dur="500"/>
                                        <p:tgtEl>
                                          <p:spTgt spid="173"/>
                                        </p:tgtEl>
                                      </p:cBhvr>
                                    </p:animEffect>
                                  </p:childTnLst>
                                </p:cTn>
                              </p:par>
                              <p:par>
                                <p:cTn id="121" presetID="53" presetClass="entr" presetSubtype="16" fill="hold" grpId="0" nodeType="withEffect">
                                  <p:stCondLst>
                                    <p:cond delay="0"/>
                                  </p:stCondLst>
                                  <p:childTnLst>
                                    <p:set>
                                      <p:cBhvr>
                                        <p:cTn id="122" dur="1" fill="hold">
                                          <p:stCondLst>
                                            <p:cond delay="0"/>
                                          </p:stCondLst>
                                        </p:cTn>
                                        <p:tgtEl>
                                          <p:spTgt spid="174"/>
                                        </p:tgtEl>
                                        <p:attrNameLst>
                                          <p:attrName>style.visibility</p:attrName>
                                        </p:attrNameLst>
                                      </p:cBhvr>
                                      <p:to>
                                        <p:strVal val="visible"/>
                                      </p:to>
                                    </p:set>
                                    <p:anim calcmode="lin" valueType="num">
                                      <p:cBhvr>
                                        <p:cTn id="123" dur="500" fill="hold"/>
                                        <p:tgtEl>
                                          <p:spTgt spid="174"/>
                                        </p:tgtEl>
                                        <p:attrNameLst>
                                          <p:attrName>ppt_w</p:attrName>
                                        </p:attrNameLst>
                                      </p:cBhvr>
                                      <p:tavLst>
                                        <p:tav tm="0">
                                          <p:val>
                                            <p:fltVal val="0"/>
                                          </p:val>
                                        </p:tav>
                                        <p:tav tm="100000">
                                          <p:val>
                                            <p:strVal val="#ppt_w"/>
                                          </p:val>
                                        </p:tav>
                                      </p:tavLst>
                                    </p:anim>
                                    <p:anim calcmode="lin" valueType="num">
                                      <p:cBhvr>
                                        <p:cTn id="124" dur="500" fill="hold"/>
                                        <p:tgtEl>
                                          <p:spTgt spid="174"/>
                                        </p:tgtEl>
                                        <p:attrNameLst>
                                          <p:attrName>ppt_h</p:attrName>
                                        </p:attrNameLst>
                                      </p:cBhvr>
                                      <p:tavLst>
                                        <p:tav tm="0">
                                          <p:val>
                                            <p:fltVal val="0"/>
                                          </p:val>
                                        </p:tav>
                                        <p:tav tm="100000">
                                          <p:val>
                                            <p:strVal val="#ppt_h"/>
                                          </p:val>
                                        </p:tav>
                                      </p:tavLst>
                                    </p:anim>
                                    <p:animEffect transition="in" filter="fade">
                                      <p:cBhvr>
                                        <p:cTn id="125" dur="500"/>
                                        <p:tgtEl>
                                          <p:spTgt spid="174"/>
                                        </p:tgtEl>
                                      </p:cBhvr>
                                    </p:animEffect>
                                  </p:childTnLst>
                                </p:cTn>
                              </p:par>
                              <p:par>
                                <p:cTn id="126" presetID="53" presetClass="entr" presetSubtype="16" fill="hold" grpId="0" nodeType="withEffect">
                                  <p:stCondLst>
                                    <p:cond delay="600"/>
                                  </p:stCondLst>
                                  <p:childTnLst>
                                    <p:set>
                                      <p:cBhvr>
                                        <p:cTn id="127" dur="1" fill="hold">
                                          <p:stCondLst>
                                            <p:cond delay="0"/>
                                          </p:stCondLst>
                                        </p:cTn>
                                        <p:tgtEl>
                                          <p:spTgt spid="175"/>
                                        </p:tgtEl>
                                        <p:attrNameLst>
                                          <p:attrName>style.visibility</p:attrName>
                                        </p:attrNameLst>
                                      </p:cBhvr>
                                      <p:to>
                                        <p:strVal val="visible"/>
                                      </p:to>
                                    </p:set>
                                    <p:anim calcmode="lin" valueType="num">
                                      <p:cBhvr>
                                        <p:cTn id="128" dur="500" fill="hold"/>
                                        <p:tgtEl>
                                          <p:spTgt spid="175"/>
                                        </p:tgtEl>
                                        <p:attrNameLst>
                                          <p:attrName>ppt_w</p:attrName>
                                        </p:attrNameLst>
                                      </p:cBhvr>
                                      <p:tavLst>
                                        <p:tav tm="0">
                                          <p:val>
                                            <p:fltVal val="0"/>
                                          </p:val>
                                        </p:tav>
                                        <p:tav tm="100000">
                                          <p:val>
                                            <p:strVal val="#ppt_w"/>
                                          </p:val>
                                        </p:tav>
                                      </p:tavLst>
                                    </p:anim>
                                    <p:anim calcmode="lin" valueType="num">
                                      <p:cBhvr>
                                        <p:cTn id="129" dur="500" fill="hold"/>
                                        <p:tgtEl>
                                          <p:spTgt spid="175"/>
                                        </p:tgtEl>
                                        <p:attrNameLst>
                                          <p:attrName>ppt_h</p:attrName>
                                        </p:attrNameLst>
                                      </p:cBhvr>
                                      <p:tavLst>
                                        <p:tav tm="0">
                                          <p:val>
                                            <p:fltVal val="0"/>
                                          </p:val>
                                        </p:tav>
                                        <p:tav tm="100000">
                                          <p:val>
                                            <p:strVal val="#ppt_h"/>
                                          </p:val>
                                        </p:tav>
                                      </p:tavLst>
                                    </p:anim>
                                    <p:animEffect transition="in" filter="fade">
                                      <p:cBhvr>
                                        <p:cTn id="130" dur="500"/>
                                        <p:tgtEl>
                                          <p:spTgt spid="175"/>
                                        </p:tgtEl>
                                      </p:cBhvr>
                                    </p:animEffect>
                                  </p:childTnLst>
                                </p:cTn>
                              </p:par>
                              <p:par>
                                <p:cTn id="131" presetID="53" presetClass="entr" presetSubtype="16" fill="hold" grpId="0" nodeType="withEffect">
                                  <p:stCondLst>
                                    <p:cond delay="400"/>
                                  </p:stCondLst>
                                  <p:childTnLst>
                                    <p:set>
                                      <p:cBhvr>
                                        <p:cTn id="132" dur="1" fill="hold">
                                          <p:stCondLst>
                                            <p:cond delay="0"/>
                                          </p:stCondLst>
                                        </p:cTn>
                                        <p:tgtEl>
                                          <p:spTgt spid="176"/>
                                        </p:tgtEl>
                                        <p:attrNameLst>
                                          <p:attrName>style.visibility</p:attrName>
                                        </p:attrNameLst>
                                      </p:cBhvr>
                                      <p:to>
                                        <p:strVal val="visible"/>
                                      </p:to>
                                    </p:set>
                                    <p:anim calcmode="lin" valueType="num">
                                      <p:cBhvr>
                                        <p:cTn id="133" dur="500" fill="hold"/>
                                        <p:tgtEl>
                                          <p:spTgt spid="176"/>
                                        </p:tgtEl>
                                        <p:attrNameLst>
                                          <p:attrName>ppt_w</p:attrName>
                                        </p:attrNameLst>
                                      </p:cBhvr>
                                      <p:tavLst>
                                        <p:tav tm="0">
                                          <p:val>
                                            <p:fltVal val="0"/>
                                          </p:val>
                                        </p:tav>
                                        <p:tav tm="100000">
                                          <p:val>
                                            <p:strVal val="#ppt_w"/>
                                          </p:val>
                                        </p:tav>
                                      </p:tavLst>
                                    </p:anim>
                                    <p:anim calcmode="lin" valueType="num">
                                      <p:cBhvr>
                                        <p:cTn id="134" dur="500" fill="hold"/>
                                        <p:tgtEl>
                                          <p:spTgt spid="176"/>
                                        </p:tgtEl>
                                        <p:attrNameLst>
                                          <p:attrName>ppt_h</p:attrName>
                                        </p:attrNameLst>
                                      </p:cBhvr>
                                      <p:tavLst>
                                        <p:tav tm="0">
                                          <p:val>
                                            <p:fltVal val="0"/>
                                          </p:val>
                                        </p:tav>
                                        <p:tav tm="100000">
                                          <p:val>
                                            <p:strVal val="#ppt_h"/>
                                          </p:val>
                                        </p:tav>
                                      </p:tavLst>
                                    </p:anim>
                                    <p:animEffect transition="in" filter="fade">
                                      <p:cBhvr>
                                        <p:cTn id="135" dur="500"/>
                                        <p:tgtEl>
                                          <p:spTgt spid="176"/>
                                        </p:tgtEl>
                                      </p:cBhvr>
                                    </p:animEffect>
                                  </p:childTnLst>
                                </p:cTn>
                              </p:par>
                              <p:par>
                                <p:cTn id="136" presetID="53" presetClass="entr" presetSubtype="16" fill="hold" grpId="0" nodeType="withEffect">
                                  <p:stCondLst>
                                    <p:cond delay="100"/>
                                  </p:stCondLst>
                                  <p:childTnLst>
                                    <p:set>
                                      <p:cBhvr>
                                        <p:cTn id="137" dur="1" fill="hold">
                                          <p:stCondLst>
                                            <p:cond delay="0"/>
                                          </p:stCondLst>
                                        </p:cTn>
                                        <p:tgtEl>
                                          <p:spTgt spid="177"/>
                                        </p:tgtEl>
                                        <p:attrNameLst>
                                          <p:attrName>style.visibility</p:attrName>
                                        </p:attrNameLst>
                                      </p:cBhvr>
                                      <p:to>
                                        <p:strVal val="visible"/>
                                      </p:to>
                                    </p:set>
                                    <p:anim calcmode="lin" valueType="num">
                                      <p:cBhvr>
                                        <p:cTn id="138" dur="500" fill="hold"/>
                                        <p:tgtEl>
                                          <p:spTgt spid="177"/>
                                        </p:tgtEl>
                                        <p:attrNameLst>
                                          <p:attrName>ppt_w</p:attrName>
                                        </p:attrNameLst>
                                      </p:cBhvr>
                                      <p:tavLst>
                                        <p:tav tm="0">
                                          <p:val>
                                            <p:fltVal val="0"/>
                                          </p:val>
                                        </p:tav>
                                        <p:tav tm="100000">
                                          <p:val>
                                            <p:strVal val="#ppt_w"/>
                                          </p:val>
                                        </p:tav>
                                      </p:tavLst>
                                    </p:anim>
                                    <p:anim calcmode="lin" valueType="num">
                                      <p:cBhvr>
                                        <p:cTn id="139" dur="500" fill="hold"/>
                                        <p:tgtEl>
                                          <p:spTgt spid="177"/>
                                        </p:tgtEl>
                                        <p:attrNameLst>
                                          <p:attrName>ppt_h</p:attrName>
                                        </p:attrNameLst>
                                      </p:cBhvr>
                                      <p:tavLst>
                                        <p:tav tm="0">
                                          <p:val>
                                            <p:fltVal val="0"/>
                                          </p:val>
                                        </p:tav>
                                        <p:tav tm="100000">
                                          <p:val>
                                            <p:strVal val="#ppt_h"/>
                                          </p:val>
                                        </p:tav>
                                      </p:tavLst>
                                    </p:anim>
                                    <p:animEffect transition="in" filter="fade">
                                      <p:cBhvr>
                                        <p:cTn id="140" dur="500"/>
                                        <p:tgtEl>
                                          <p:spTgt spid="177"/>
                                        </p:tgtEl>
                                      </p:cBhvr>
                                    </p:animEffect>
                                  </p:childTnLst>
                                </p:cTn>
                              </p:par>
                              <p:par>
                                <p:cTn id="141" presetID="53" presetClass="entr" presetSubtype="16" fill="hold" grpId="0" nodeType="withEffect">
                                  <p:stCondLst>
                                    <p:cond delay="800"/>
                                  </p:stCondLst>
                                  <p:childTnLst>
                                    <p:set>
                                      <p:cBhvr>
                                        <p:cTn id="142" dur="1" fill="hold">
                                          <p:stCondLst>
                                            <p:cond delay="0"/>
                                          </p:stCondLst>
                                        </p:cTn>
                                        <p:tgtEl>
                                          <p:spTgt spid="178"/>
                                        </p:tgtEl>
                                        <p:attrNameLst>
                                          <p:attrName>style.visibility</p:attrName>
                                        </p:attrNameLst>
                                      </p:cBhvr>
                                      <p:to>
                                        <p:strVal val="visible"/>
                                      </p:to>
                                    </p:set>
                                    <p:anim calcmode="lin" valueType="num">
                                      <p:cBhvr>
                                        <p:cTn id="143" dur="500" fill="hold"/>
                                        <p:tgtEl>
                                          <p:spTgt spid="178"/>
                                        </p:tgtEl>
                                        <p:attrNameLst>
                                          <p:attrName>ppt_w</p:attrName>
                                        </p:attrNameLst>
                                      </p:cBhvr>
                                      <p:tavLst>
                                        <p:tav tm="0">
                                          <p:val>
                                            <p:fltVal val="0"/>
                                          </p:val>
                                        </p:tav>
                                        <p:tav tm="100000">
                                          <p:val>
                                            <p:strVal val="#ppt_w"/>
                                          </p:val>
                                        </p:tav>
                                      </p:tavLst>
                                    </p:anim>
                                    <p:anim calcmode="lin" valueType="num">
                                      <p:cBhvr>
                                        <p:cTn id="144" dur="500" fill="hold"/>
                                        <p:tgtEl>
                                          <p:spTgt spid="178"/>
                                        </p:tgtEl>
                                        <p:attrNameLst>
                                          <p:attrName>ppt_h</p:attrName>
                                        </p:attrNameLst>
                                      </p:cBhvr>
                                      <p:tavLst>
                                        <p:tav tm="0">
                                          <p:val>
                                            <p:fltVal val="0"/>
                                          </p:val>
                                        </p:tav>
                                        <p:tav tm="100000">
                                          <p:val>
                                            <p:strVal val="#ppt_h"/>
                                          </p:val>
                                        </p:tav>
                                      </p:tavLst>
                                    </p:anim>
                                    <p:animEffect transition="in" filter="fade">
                                      <p:cBhvr>
                                        <p:cTn id="145" dur="500"/>
                                        <p:tgtEl>
                                          <p:spTgt spid="178"/>
                                        </p:tgtEl>
                                      </p:cBhvr>
                                    </p:animEffect>
                                  </p:childTnLst>
                                </p:cTn>
                              </p:par>
                              <p:par>
                                <p:cTn id="146" presetID="53" presetClass="entr" presetSubtype="16" fill="hold" grpId="0" nodeType="withEffect">
                                  <p:stCondLst>
                                    <p:cond delay="300"/>
                                  </p:stCondLst>
                                  <p:childTnLst>
                                    <p:set>
                                      <p:cBhvr>
                                        <p:cTn id="147" dur="1" fill="hold">
                                          <p:stCondLst>
                                            <p:cond delay="0"/>
                                          </p:stCondLst>
                                        </p:cTn>
                                        <p:tgtEl>
                                          <p:spTgt spid="179"/>
                                        </p:tgtEl>
                                        <p:attrNameLst>
                                          <p:attrName>style.visibility</p:attrName>
                                        </p:attrNameLst>
                                      </p:cBhvr>
                                      <p:to>
                                        <p:strVal val="visible"/>
                                      </p:to>
                                    </p:set>
                                    <p:anim calcmode="lin" valueType="num">
                                      <p:cBhvr>
                                        <p:cTn id="148" dur="500" fill="hold"/>
                                        <p:tgtEl>
                                          <p:spTgt spid="179"/>
                                        </p:tgtEl>
                                        <p:attrNameLst>
                                          <p:attrName>ppt_w</p:attrName>
                                        </p:attrNameLst>
                                      </p:cBhvr>
                                      <p:tavLst>
                                        <p:tav tm="0">
                                          <p:val>
                                            <p:fltVal val="0"/>
                                          </p:val>
                                        </p:tav>
                                        <p:tav tm="100000">
                                          <p:val>
                                            <p:strVal val="#ppt_w"/>
                                          </p:val>
                                        </p:tav>
                                      </p:tavLst>
                                    </p:anim>
                                    <p:anim calcmode="lin" valueType="num">
                                      <p:cBhvr>
                                        <p:cTn id="149" dur="500" fill="hold"/>
                                        <p:tgtEl>
                                          <p:spTgt spid="179"/>
                                        </p:tgtEl>
                                        <p:attrNameLst>
                                          <p:attrName>ppt_h</p:attrName>
                                        </p:attrNameLst>
                                      </p:cBhvr>
                                      <p:tavLst>
                                        <p:tav tm="0">
                                          <p:val>
                                            <p:fltVal val="0"/>
                                          </p:val>
                                        </p:tav>
                                        <p:tav tm="100000">
                                          <p:val>
                                            <p:strVal val="#ppt_h"/>
                                          </p:val>
                                        </p:tav>
                                      </p:tavLst>
                                    </p:anim>
                                    <p:animEffect transition="in" filter="fade">
                                      <p:cBhvr>
                                        <p:cTn id="150" dur="500"/>
                                        <p:tgtEl>
                                          <p:spTgt spid="179"/>
                                        </p:tgtEl>
                                      </p:cBhvr>
                                    </p:animEffect>
                                  </p:childTnLst>
                                </p:cTn>
                              </p:par>
                              <p:par>
                                <p:cTn id="151" presetID="53" presetClass="entr" presetSubtype="16" fill="hold" grpId="0" nodeType="withEffect">
                                  <p:stCondLst>
                                    <p:cond delay="100"/>
                                  </p:stCondLst>
                                  <p:childTnLst>
                                    <p:set>
                                      <p:cBhvr>
                                        <p:cTn id="152" dur="1" fill="hold">
                                          <p:stCondLst>
                                            <p:cond delay="0"/>
                                          </p:stCondLst>
                                        </p:cTn>
                                        <p:tgtEl>
                                          <p:spTgt spid="180"/>
                                        </p:tgtEl>
                                        <p:attrNameLst>
                                          <p:attrName>style.visibility</p:attrName>
                                        </p:attrNameLst>
                                      </p:cBhvr>
                                      <p:to>
                                        <p:strVal val="visible"/>
                                      </p:to>
                                    </p:set>
                                    <p:anim calcmode="lin" valueType="num">
                                      <p:cBhvr>
                                        <p:cTn id="153" dur="500" fill="hold"/>
                                        <p:tgtEl>
                                          <p:spTgt spid="180"/>
                                        </p:tgtEl>
                                        <p:attrNameLst>
                                          <p:attrName>ppt_w</p:attrName>
                                        </p:attrNameLst>
                                      </p:cBhvr>
                                      <p:tavLst>
                                        <p:tav tm="0">
                                          <p:val>
                                            <p:fltVal val="0"/>
                                          </p:val>
                                        </p:tav>
                                        <p:tav tm="100000">
                                          <p:val>
                                            <p:strVal val="#ppt_w"/>
                                          </p:val>
                                        </p:tav>
                                      </p:tavLst>
                                    </p:anim>
                                    <p:anim calcmode="lin" valueType="num">
                                      <p:cBhvr>
                                        <p:cTn id="154" dur="500" fill="hold"/>
                                        <p:tgtEl>
                                          <p:spTgt spid="180"/>
                                        </p:tgtEl>
                                        <p:attrNameLst>
                                          <p:attrName>ppt_h</p:attrName>
                                        </p:attrNameLst>
                                      </p:cBhvr>
                                      <p:tavLst>
                                        <p:tav tm="0">
                                          <p:val>
                                            <p:fltVal val="0"/>
                                          </p:val>
                                        </p:tav>
                                        <p:tav tm="100000">
                                          <p:val>
                                            <p:strVal val="#ppt_h"/>
                                          </p:val>
                                        </p:tav>
                                      </p:tavLst>
                                    </p:anim>
                                    <p:animEffect transition="in" filter="fade">
                                      <p:cBhvr>
                                        <p:cTn id="155" dur="500"/>
                                        <p:tgtEl>
                                          <p:spTgt spid="180"/>
                                        </p:tgtEl>
                                      </p:cBhvr>
                                    </p:animEffect>
                                  </p:childTnLst>
                                </p:cTn>
                              </p:par>
                              <p:par>
                                <p:cTn id="156" presetID="53" presetClass="entr" presetSubtype="16" fill="hold" grpId="0" nodeType="withEffect">
                                  <p:stCondLst>
                                    <p:cond delay="1000"/>
                                  </p:stCondLst>
                                  <p:childTnLst>
                                    <p:set>
                                      <p:cBhvr>
                                        <p:cTn id="157" dur="1" fill="hold">
                                          <p:stCondLst>
                                            <p:cond delay="0"/>
                                          </p:stCondLst>
                                        </p:cTn>
                                        <p:tgtEl>
                                          <p:spTgt spid="181"/>
                                        </p:tgtEl>
                                        <p:attrNameLst>
                                          <p:attrName>style.visibility</p:attrName>
                                        </p:attrNameLst>
                                      </p:cBhvr>
                                      <p:to>
                                        <p:strVal val="visible"/>
                                      </p:to>
                                    </p:set>
                                    <p:anim calcmode="lin" valueType="num">
                                      <p:cBhvr>
                                        <p:cTn id="158" dur="500" fill="hold"/>
                                        <p:tgtEl>
                                          <p:spTgt spid="181"/>
                                        </p:tgtEl>
                                        <p:attrNameLst>
                                          <p:attrName>ppt_w</p:attrName>
                                        </p:attrNameLst>
                                      </p:cBhvr>
                                      <p:tavLst>
                                        <p:tav tm="0">
                                          <p:val>
                                            <p:fltVal val="0"/>
                                          </p:val>
                                        </p:tav>
                                        <p:tav tm="100000">
                                          <p:val>
                                            <p:strVal val="#ppt_w"/>
                                          </p:val>
                                        </p:tav>
                                      </p:tavLst>
                                    </p:anim>
                                    <p:anim calcmode="lin" valueType="num">
                                      <p:cBhvr>
                                        <p:cTn id="159" dur="500" fill="hold"/>
                                        <p:tgtEl>
                                          <p:spTgt spid="181"/>
                                        </p:tgtEl>
                                        <p:attrNameLst>
                                          <p:attrName>ppt_h</p:attrName>
                                        </p:attrNameLst>
                                      </p:cBhvr>
                                      <p:tavLst>
                                        <p:tav tm="0">
                                          <p:val>
                                            <p:fltVal val="0"/>
                                          </p:val>
                                        </p:tav>
                                        <p:tav tm="100000">
                                          <p:val>
                                            <p:strVal val="#ppt_h"/>
                                          </p:val>
                                        </p:tav>
                                      </p:tavLst>
                                    </p:anim>
                                    <p:animEffect transition="in" filter="fade">
                                      <p:cBhvr>
                                        <p:cTn id="160" dur="500"/>
                                        <p:tgtEl>
                                          <p:spTgt spid="181"/>
                                        </p:tgtEl>
                                      </p:cBhvr>
                                    </p:animEffect>
                                  </p:childTnLst>
                                </p:cTn>
                              </p:par>
                              <p:par>
                                <p:cTn id="161" presetID="53" presetClass="entr" presetSubtype="16" fill="hold" grpId="0" nodeType="withEffect">
                                  <p:stCondLst>
                                    <p:cond delay="0"/>
                                  </p:stCondLst>
                                  <p:childTnLst>
                                    <p:set>
                                      <p:cBhvr>
                                        <p:cTn id="162" dur="1" fill="hold">
                                          <p:stCondLst>
                                            <p:cond delay="0"/>
                                          </p:stCondLst>
                                        </p:cTn>
                                        <p:tgtEl>
                                          <p:spTgt spid="182"/>
                                        </p:tgtEl>
                                        <p:attrNameLst>
                                          <p:attrName>style.visibility</p:attrName>
                                        </p:attrNameLst>
                                      </p:cBhvr>
                                      <p:to>
                                        <p:strVal val="visible"/>
                                      </p:to>
                                    </p:set>
                                    <p:anim calcmode="lin" valueType="num">
                                      <p:cBhvr>
                                        <p:cTn id="163" dur="500" fill="hold"/>
                                        <p:tgtEl>
                                          <p:spTgt spid="182"/>
                                        </p:tgtEl>
                                        <p:attrNameLst>
                                          <p:attrName>ppt_w</p:attrName>
                                        </p:attrNameLst>
                                      </p:cBhvr>
                                      <p:tavLst>
                                        <p:tav tm="0">
                                          <p:val>
                                            <p:fltVal val="0"/>
                                          </p:val>
                                        </p:tav>
                                        <p:tav tm="100000">
                                          <p:val>
                                            <p:strVal val="#ppt_w"/>
                                          </p:val>
                                        </p:tav>
                                      </p:tavLst>
                                    </p:anim>
                                    <p:anim calcmode="lin" valueType="num">
                                      <p:cBhvr>
                                        <p:cTn id="164" dur="500" fill="hold"/>
                                        <p:tgtEl>
                                          <p:spTgt spid="182"/>
                                        </p:tgtEl>
                                        <p:attrNameLst>
                                          <p:attrName>ppt_h</p:attrName>
                                        </p:attrNameLst>
                                      </p:cBhvr>
                                      <p:tavLst>
                                        <p:tav tm="0">
                                          <p:val>
                                            <p:fltVal val="0"/>
                                          </p:val>
                                        </p:tav>
                                        <p:tav tm="100000">
                                          <p:val>
                                            <p:strVal val="#ppt_h"/>
                                          </p:val>
                                        </p:tav>
                                      </p:tavLst>
                                    </p:anim>
                                    <p:animEffect transition="in" filter="fade">
                                      <p:cBhvr>
                                        <p:cTn id="165"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6" grpId="0"/>
      <p:bldP spid="97" grpId="0"/>
      <p:bldP spid="101" grpId="0"/>
      <p:bldP spid="105" grpId="0"/>
      <p:bldP spid="109" grpId="0"/>
      <p:bldP spid="113" grpId="0"/>
      <p:bldP spid="114" grpId="0"/>
      <p:bldP spid="122" grpId="0"/>
      <p:bldP spid="158" grpId="0"/>
      <p:bldP spid="161" grpId="0"/>
      <p:bldP spid="169" grpId="0"/>
      <p:bldP spid="170" grpId="0"/>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3785623"/>
          </a:xfrm>
          <a:prstGeom prst="rect">
            <a:avLst/>
          </a:prstGeom>
        </p:spPr>
        <p:txBody>
          <a:bodyPr wrap="square" lIns="91413" tIns="45706" rIns="91413" bIns="45706">
            <a:spAutoFit/>
          </a:bodyPr>
          <a:lstStyle/>
          <a:p>
            <a:pPr indent="457200">
              <a:lnSpc>
                <a:spcPct val="150000"/>
              </a:lnSpc>
            </a:pPr>
            <a:r>
              <a:rPr lang="zh-CN" altLang="en-US" sz="1600" dirty="0" smtClean="0">
                <a:solidFill>
                  <a:schemeClr val="tx2">
                    <a:lumMod val="75000"/>
                  </a:schemeClr>
                </a:solidFill>
              </a:rPr>
              <a:t> </a:t>
            </a:r>
            <a:r>
              <a:rPr lang="en-US" altLang="en-US" sz="1600" dirty="0" smtClean="0">
                <a:solidFill>
                  <a:schemeClr val="tx2">
                    <a:lumMod val="75000"/>
                  </a:schemeClr>
                </a:solidFill>
              </a:rPr>
              <a:t>a.</a:t>
            </a:r>
            <a:r>
              <a:rPr lang="zh-CN" altLang="en-US" sz="1600" dirty="0" smtClean="0">
                <a:solidFill>
                  <a:schemeClr val="tx2">
                    <a:lumMod val="75000"/>
                  </a:schemeClr>
                </a:solidFill>
              </a:rPr>
              <a:t>设立“常设角色”外的其他角色，分解工作职责；</a:t>
            </a:r>
          </a:p>
          <a:p>
            <a:pPr indent="457200">
              <a:lnSpc>
                <a:spcPct val="150000"/>
              </a:lnSpc>
            </a:pPr>
            <a:r>
              <a:rPr lang="en-US" altLang="en-US" sz="1600" dirty="0" smtClean="0">
                <a:solidFill>
                  <a:schemeClr val="tx2">
                    <a:lumMod val="75000"/>
                  </a:schemeClr>
                </a:solidFill>
              </a:rPr>
              <a:t>b.</a:t>
            </a:r>
            <a:r>
              <a:rPr lang="zh-CN" altLang="en-US" sz="1600" dirty="0" smtClean="0">
                <a:solidFill>
                  <a:schemeClr val="tx2">
                    <a:lumMod val="75000"/>
                  </a:schemeClr>
                </a:solidFill>
              </a:rPr>
              <a:t>承担所有未被分解的工作职责</a:t>
            </a:r>
          </a:p>
          <a:p>
            <a:pPr indent="457200">
              <a:lnSpc>
                <a:spcPct val="150000"/>
              </a:lnSpc>
            </a:pPr>
            <a:r>
              <a:rPr lang="en-US" altLang="en-US" sz="1600" dirty="0" smtClean="0">
                <a:solidFill>
                  <a:schemeClr val="tx2">
                    <a:lumMod val="75000"/>
                  </a:schemeClr>
                </a:solidFill>
              </a:rPr>
              <a:t>c.</a:t>
            </a:r>
            <a:r>
              <a:rPr lang="zh-CN" altLang="en-US" sz="1600" dirty="0" smtClean="0">
                <a:solidFill>
                  <a:schemeClr val="tx2">
                    <a:lumMod val="75000"/>
                  </a:schemeClr>
                </a:solidFill>
              </a:rPr>
              <a:t>负责圈子的对外接洽以及对内协调；</a:t>
            </a:r>
          </a:p>
          <a:p>
            <a:pPr indent="457200">
              <a:lnSpc>
                <a:spcPct val="150000"/>
              </a:lnSpc>
            </a:pPr>
            <a:r>
              <a:rPr lang="en-US" altLang="en-US" sz="1600" dirty="0" smtClean="0">
                <a:solidFill>
                  <a:schemeClr val="tx2">
                    <a:lumMod val="75000"/>
                  </a:schemeClr>
                </a:solidFill>
              </a:rPr>
              <a:t>d.</a:t>
            </a:r>
            <a:r>
              <a:rPr lang="zh-CN" altLang="en-US" sz="1600" dirty="0" smtClean="0">
                <a:solidFill>
                  <a:schemeClr val="tx2">
                    <a:lumMod val="75000"/>
                  </a:schemeClr>
                </a:solidFill>
              </a:rPr>
              <a:t>把握圈子的整体走向；</a:t>
            </a:r>
          </a:p>
          <a:p>
            <a:pPr indent="457200">
              <a:lnSpc>
                <a:spcPct val="150000"/>
              </a:lnSpc>
            </a:pPr>
            <a:r>
              <a:rPr lang="en-US" altLang="en-US" sz="1600" dirty="0" smtClean="0">
                <a:solidFill>
                  <a:schemeClr val="tx2">
                    <a:lumMod val="75000"/>
                  </a:schemeClr>
                </a:solidFill>
              </a:rPr>
              <a:t>e.</a:t>
            </a:r>
            <a:r>
              <a:rPr lang="zh-CN" altLang="en-US" sz="1600" dirty="0" smtClean="0">
                <a:solidFill>
                  <a:schemeClr val="tx2">
                    <a:lumMod val="75000"/>
                  </a:schemeClr>
                </a:solidFill>
              </a:rPr>
              <a:t>领导者在符合圈子内部机制的情况下可以被弹劾。</a:t>
            </a:r>
          </a:p>
          <a:p>
            <a:pPr indent="457200">
              <a:lnSpc>
                <a:spcPct val="150000"/>
              </a:lnSpc>
            </a:pPr>
            <a:r>
              <a:rPr lang="en-US" altLang="en-US" sz="1600" dirty="0" smtClean="0">
                <a:solidFill>
                  <a:schemeClr val="tx2">
                    <a:lumMod val="75000"/>
                  </a:schemeClr>
                </a:solidFill>
              </a:rPr>
              <a:t>2.</a:t>
            </a:r>
            <a:r>
              <a:rPr lang="zh-CN" altLang="en-US" sz="1600" dirty="0" smtClean="0">
                <a:solidFill>
                  <a:schemeClr val="tx2">
                    <a:lumMod val="75000"/>
                  </a:schemeClr>
                </a:solidFill>
              </a:rPr>
              <a:t>秘书：</a:t>
            </a:r>
          </a:p>
          <a:p>
            <a:pPr indent="457200">
              <a:lnSpc>
                <a:spcPct val="150000"/>
              </a:lnSpc>
            </a:pPr>
            <a:r>
              <a:rPr lang="en-US" altLang="en-US" sz="1600" dirty="0" smtClean="0">
                <a:solidFill>
                  <a:schemeClr val="tx2">
                    <a:lumMod val="75000"/>
                  </a:schemeClr>
                </a:solidFill>
              </a:rPr>
              <a:t>a.</a:t>
            </a:r>
            <a:r>
              <a:rPr lang="zh-CN" altLang="en-US" sz="1600" dirty="0" smtClean="0">
                <a:solidFill>
                  <a:schemeClr val="tx2">
                    <a:lumMod val="75000"/>
                  </a:schemeClr>
                </a:solidFill>
              </a:rPr>
              <a:t>参照宪章规定，筹备会议；</a:t>
            </a:r>
          </a:p>
          <a:p>
            <a:pPr indent="457200">
              <a:lnSpc>
                <a:spcPct val="150000"/>
              </a:lnSpc>
            </a:pPr>
            <a:r>
              <a:rPr lang="en-US" altLang="en-US" sz="1600" dirty="0" smtClean="0">
                <a:solidFill>
                  <a:schemeClr val="tx2">
                    <a:lumMod val="75000"/>
                  </a:schemeClr>
                </a:solidFill>
              </a:rPr>
              <a:t>b.</a:t>
            </a:r>
            <a:r>
              <a:rPr lang="zh-CN" altLang="en-US" sz="1600" dirty="0" smtClean="0">
                <a:solidFill>
                  <a:schemeClr val="tx2">
                    <a:lumMod val="75000"/>
                  </a:schemeClr>
                </a:solidFill>
              </a:rPr>
              <a:t>负责会议的记录。</a:t>
            </a:r>
          </a:p>
          <a:p>
            <a:pPr indent="457200">
              <a:lnSpc>
                <a:spcPct val="150000"/>
              </a:lnSpc>
            </a:pPr>
            <a:r>
              <a:rPr lang="en-US" altLang="en-US" sz="1600" dirty="0" smtClean="0">
                <a:solidFill>
                  <a:schemeClr val="tx2">
                    <a:lumMod val="75000"/>
                  </a:schemeClr>
                </a:solidFill>
              </a:rPr>
              <a:t>3.</a:t>
            </a:r>
            <a:r>
              <a:rPr lang="zh-CN" altLang="en-US" sz="1600" dirty="0" smtClean="0">
                <a:solidFill>
                  <a:schemeClr val="tx2">
                    <a:lumMod val="75000"/>
                  </a:schemeClr>
                </a:solidFill>
              </a:rPr>
              <a:t>核心成员：</a:t>
            </a:r>
          </a:p>
          <a:p>
            <a:pPr indent="457200">
              <a:lnSpc>
                <a:spcPct val="150000"/>
              </a:lnSpc>
            </a:pPr>
            <a:r>
              <a:rPr lang="zh-CN" altLang="en-US" sz="1600" dirty="0" smtClean="0">
                <a:solidFill>
                  <a:schemeClr val="tx2">
                    <a:lumMod val="75000"/>
                  </a:schemeClr>
                </a:solidFill>
              </a:rPr>
              <a:t>审核领导者的决议，并有权参照宪章对其进行弹劾。</a:t>
            </a: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5878504"/>
          </a:xfrm>
          <a:prstGeom prst="rect">
            <a:avLst/>
          </a:prstGeom>
        </p:spPr>
        <p:txBody>
          <a:bodyPr wrap="square" lIns="91413" tIns="45706" rIns="91413" bIns="45706">
            <a:spAutoFit/>
          </a:bodyPr>
          <a:lstStyle/>
          <a:p>
            <a:pPr indent="457200">
              <a:lnSpc>
                <a:spcPct val="150000"/>
              </a:lnSpc>
            </a:pPr>
            <a:r>
              <a:rPr lang="zh-CN" altLang="en-US" sz="1600" dirty="0" smtClean="0">
                <a:solidFill>
                  <a:schemeClr val="tx2">
                    <a:lumMod val="75000"/>
                  </a:schemeClr>
                </a:solidFill>
              </a:rPr>
              <a:t> </a:t>
            </a:r>
            <a:r>
              <a:rPr lang="en-US" altLang="en-US" sz="1600" dirty="0" smtClean="0">
                <a:solidFill>
                  <a:schemeClr val="tx2">
                    <a:lumMod val="75000"/>
                  </a:schemeClr>
                </a:solidFill>
              </a:rPr>
              <a:t>4.</a:t>
            </a:r>
            <a:r>
              <a:rPr lang="zh-CN" altLang="en-US" sz="1600" dirty="0" smtClean="0">
                <a:solidFill>
                  <a:schemeClr val="tx2">
                    <a:lumMod val="75000"/>
                  </a:schemeClr>
                </a:solidFill>
              </a:rPr>
              <a:t>一般成员：</a:t>
            </a:r>
          </a:p>
          <a:p>
            <a:pPr indent="457200">
              <a:lnSpc>
                <a:spcPct val="150000"/>
              </a:lnSpc>
            </a:pPr>
            <a:r>
              <a:rPr lang="zh-CN" altLang="en-US" sz="1600" dirty="0" smtClean="0">
                <a:solidFill>
                  <a:schemeClr val="tx2">
                    <a:lumMod val="75000"/>
                  </a:schemeClr>
                </a:solidFill>
              </a:rPr>
              <a:t>圈子的一般组成单位。</a:t>
            </a:r>
            <a:endParaRPr lang="en-US" altLang="zh-CN" sz="1600"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第一条  机构及岗位职责</a:t>
            </a:r>
            <a:endParaRPr lang="en-US" altLang="zh-CN" sz="1600"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（一）全体成员大会（由班级全员构成）</a:t>
            </a:r>
          </a:p>
          <a:p>
            <a:pPr indent="457200">
              <a:lnSpc>
                <a:spcPct val="150000"/>
              </a:lnSpc>
            </a:pPr>
            <a:r>
              <a:rPr lang="en-US" altLang="en-US" sz="1600" dirty="0" smtClean="0">
                <a:solidFill>
                  <a:schemeClr val="tx2">
                    <a:lumMod val="75000"/>
                  </a:schemeClr>
                </a:solidFill>
              </a:rPr>
              <a:t>1.</a:t>
            </a:r>
            <a:r>
              <a:rPr lang="zh-CN" altLang="en-US" sz="1600" dirty="0" smtClean="0">
                <a:solidFill>
                  <a:schemeClr val="tx2">
                    <a:lumMod val="75000"/>
                  </a:schemeClr>
                </a:solidFill>
              </a:rPr>
              <a:t>有权审议、颁布、修订本宪章。宪章的修改，由秘书处提议，并由全体成员大会以全体成员的三分之二以上的多数通过。</a:t>
            </a:r>
          </a:p>
          <a:p>
            <a:pPr indent="457200">
              <a:lnSpc>
                <a:spcPct val="150000"/>
              </a:lnSpc>
            </a:pPr>
            <a:r>
              <a:rPr lang="en-US" altLang="en-US" sz="1600" dirty="0" smtClean="0">
                <a:solidFill>
                  <a:schemeClr val="tx2">
                    <a:lumMod val="75000"/>
                  </a:schemeClr>
                </a:solidFill>
              </a:rPr>
              <a:t>2.</a:t>
            </a:r>
            <a:r>
              <a:rPr lang="zh-CN" altLang="en-US" sz="1600" dirty="0" smtClean="0">
                <a:solidFill>
                  <a:schemeClr val="tx2">
                    <a:lumMod val="75000"/>
                  </a:schemeClr>
                </a:solidFill>
              </a:rPr>
              <a:t>有权审议、决定秘书处及成员的提案。提案由全国成员大会以全体成员的过半数通过</a:t>
            </a:r>
          </a:p>
          <a:p>
            <a:pPr indent="457200">
              <a:lnSpc>
                <a:spcPct val="150000"/>
              </a:lnSpc>
            </a:pPr>
            <a:r>
              <a:rPr lang="en-US" altLang="en-US" sz="1600" dirty="0" smtClean="0">
                <a:solidFill>
                  <a:schemeClr val="tx2">
                    <a:lumMod val="75000"/>
                  </a:schemeClr>
                </a:solidFill>
              </a:rPr>
              <a:t>3.</a:t>
            </a:r>
            <a:r>
              <a:rPr lang="zh-CN" altLang="en-US" sz="1600" dirty="0" smtClean="0">
                <a:solidFill>
                  <a:schemeClr val="tx2">
                    <a:lumMod val="75000"/>
                  </a:schemeClr>
                </a:solidFill>
              </a:rPr>
              <a:t>行使对各级组织机构及成员的监督检举权。</a:t>
            </a:r>
            <a:endParaRPr lang="en-US" altLang="zh-CN" sz="1600"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（二）秘书处</a:t>
            </a:r>
          </a:p>
          <a:p>
            <a:pPr indent="457200">
              <a:lnSpc>
                <a:spcPct val="150000"/>
              </a:lnSpc>
            </a:pPr>
            <a:r>
              <a:rPr lang="en-US" altLang="en-US" sz="1600" dirty="0" smtClean="0">
                <a:solidFill>
                  <a:schemeClr val="tx2">
                    <a:lumMod val="75000"/>
                  </a:schemeClr>
                </a:solidFill>
              </a:rPr>
              <a:t>1.</a:t>
            </a:r>
            <a:r>
              <a:rPr lang="zh-CN" altLang="en-US" sz="1600" dirty="0" smtClean="0">
                <a:solidFill>
                  <a:schemeClr val="tx2">
                    <a:lumMod val="75000"/>
                  </a:schemeClr>
                </a:solidFill>
              </a:rPr>
              <a:t>组织召开全体成员大会；</a:t>
            </a:r>
          </a:p>
          <a:p>
            <a:endParaRPr lang="zh-CN" altLang="en-US" sz="1600" dirty="0" smtClean="0">
              <a:solidFill>
                <a:schemeClr val="tx2">
                  <a:lumMod val="75000"/>
                </a:schemeClr>
              </a:solidFill>
            </a:endParaRPr>
          </a:p>
          <a:p>
            <a:pPr indent="457200">
              <a:lnSpc>
                <a:spcPct val="150000"/>
              </a:lnSpc>
            </a:pPr>
            <a:endParaRPr lang="zh-CN" altLang="en-US" sz="1600" dirty="0" smtClean="0"/>
          </a:p>
          <a:p>
            <a:pPr indent="457200">
              <a:lnSpc>
                <a:spcPct val="150000"/>
              </a:lnSpc>
            </a:pPr>
            <a:endParaRPr lang="zh-CN" altLang="en-US" sz="1600" dirty="0" smtClean="0">
              <a:solidFill>
                <a:schemeClr val="tx2">
                  <a:lumMod val="75000"/>
                </a:schemeClr>
              </a:solidFill>
            </a:endParaRPr>
          </a:p>
          <a:p>
            <a:pPr latinLnBrk="1">
              <a:lnSpc>
                <a:spcPct val="150000"/>
              </a:lnSpc>
            </a:pPr>
            <a:endParaRPr lang="en-US" altLang="zh-CN" sz="1600" dirty="0" smtClean="0">
              <a:solidFill>
                <a:schemeClr val="tx2">
                  <a:lumMod val="75000"/>
                </a:schemeClr>
              </a:solidFill>
            </a:endParaRPr>
          </a:p>
          <a:p>
            <a:pPr latinLnBrk="1">
              <a:lnSpc>
                <a:spcPct val="150000"/>
              </a:lnSpc>
            </a:pPr>
            <a:r>
              <a:rPr lang="zh-CN" altLang="en-US" sz="1600" dirty="0" smtClean="0">
                <a:solidFill>
                  <a:schemeClr val="tx2">
                    <a:lumMod val="75000"/>
                  </a:schemeClr>
                </a:solidFill>
              </a:rPr>
              <a:t>        </a:t>
            </a:r>
            <a:endParaRPr lang="zh-CN" altLang="en-US" sz="1600" dirty="0">
              <a:solidFill>
                <a:schemeClr val="tx2">
                  <a:lumMod val="75000"/>
                </a:schemeClr>
              </a:solidFill>
              <a:latin typeface="微软雅黑" pitchFamily="34" charset="-122"/>
              <a:ea typeface="微软雅黑" pitchFamily="34" charset="-122"/>
            </a:endParaRP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3004769"/>
          </a:xfrm>
          <a:prstGeom prst="rect">
            <a:avLst/>
          </a:prstGeom>
        </p:spPr>
        <p:txBody>
          <a:bodyPr wrap="square" lIns="91413" tIns="45706" rIns="91413" bIns="45706">
            <a:spAutoFit/>
          </a:bodyPr>
          <a:lstStyle/>
          <a:p>
            <a:pPr indent="457200">
              <a:lnSpc>
                <a:spcPct val="150000"/>
              </a:lnSpc>
            </a:pPr>
            <a:r>
              <a:rPr lang="en-US" altLang="en-US" sz="1600" dirty="0" smtClean="0">
                <a:solidFill>
                  <a:schemeClr val="tx2">
                    <a:lumMod val="75000"/>
                  </a:schemeClr>
                </a:solidFill>
              </a:rPr>
              <a:t>3.</a:t>
            </a:r>
            <a:r>
              <a:rPr lang="zh-CN" altLang="en-US" sz="1600" dirty="0" smtClean="0">
                <a:solidFill>
                  <a:schemeClr val="tx2">
                    <a:lumMod val="75000"/>
                  </a:schemeClr>
                </a:solidFill>
              </a:rPr>
              <a:t>任命圈子首席领导者；</a:t>
            </a:r>
          </a:p>
          <a:p>
            <a:pPr indent="457200">
              <a:lnSpc>
                <a:spcPct val="150000"/>
              </a:lnSpc>
            </a:pPr>
            <a:r>
              <a:rPr lang="en-US" altLang="en-US" sz="1600" dirty="0" smtClean="0">
                <a:solidFill>
                  <a:schemeClr val="tx2">
                    <a:lumMod val="75000"/>
                  </a:schemeClr>
                </a:solidFill>
              </a:rPr>
              <a:t>4.</a:t>
            </a:r>
            <a:r>
              <a:rPr lang="zh-CN" altLang="en-US" sz="1600" dirty="0" smtClean="0">
                <a:solidFill>
                  <a:schemeClr val="tx2">
                    <a:lumMod val="75000"/>
                  </a:schemeClr>
                </a:solidFill>
              </a:rPr>
              <a:t>批准圈子申请的领域范围。</a:t>
            </a:r>
          </a:p>
          <a:p>
            <a:pPr indent="457200">
              <a:lnSpc>
                <a:spcPct val="150000"/>
              </a:lnSpc>
            </a:pPr>
            <a:r>
              <a:rPr lang="zh-CN" altLang="en-US" sz="1600" dirty="0" smtClean="0">
                <a:solidFill>
                  <a:schemeClr val="tx2">
                    <a:lumMod val="75000"/>
                  </a:schemeClr>
                </a:solidFill>
              </a:rPr>
              <a:t>（三）秘书长</a:t>
            </a:r>
          </a:p>
          <a:p>
            <a:pPr indent="457200">
              <a:lnSpc>
                <a:spcPct val="150000"/>
              </a:lnSpc>
            </a:pPr>
            <a:r>
              <a:rPr lang="en-US" altLang="en-US" sz="1600" dirty="0" smtClean="0">
                <a:solidFill>
                  <a:schemeClr val="tx2">
                    <a:lumMod val="75000"/>
                  </a:schemeClr>
                </a:solidFill>
              </a:rPr>
              <a:t>1.</a:t>
            </a:r>
            <a:r>
              <a:rPr lang="zh-CN" altLang="en-US" sz="1600" dirty="0" smtClean="0">
                <a:solidFill>
                  <a:schemeClr val="tx2">
                    <a:lumMod val="75000"/>
                  </a:schemeClr>
                </a:solidFill>
              </a:rPr>
              <a:t>负责主持召开全体成员大会。</a:t>
            </a:r>
          </a:p>
          <a:p>
            <a:pPr indent="457200">
              <a:lnSpc>
                <a:spcPct val="150000"/>
              </a:lnSpc>
            </a:pPr>
            <a:r>
              <a:rPr lang="en-US" altLang="en-US" sz="1600" dirty="0" smtClean="0">
                <a:solidFill>
                  <a:schemeClr val="tx2">
                    <a:lumMod val="75000"/>
                  </a:schemeClr>
                </a:solidFill>
              </a:rPr>
              <a:t>2.</a:t>
            </a:r>
            <a:r>
              <a:rPr lang="zh-CN" altLang="en-US" sz="1600" dirty="0" smtClean="0">
                <a:solidFill>
                  <a:schemeClr val="tx2">
                    <a:lumMod val="75000"/>
                  </a:schemeClr>
                </a:solidFill>
              </a:rPr>
              <a:t>负责班级与外部进行重大事项沟通、协调。</a:t>
            </a:r>
          </a:p>
          <a:p>
            <a:pPr indent="457200">
              <a:lnSpc>
                <a:spcPct val="150000"/>
              </a:lnSpc>
            </a:pPr>
            <a:r>
              <a:rPr lang="zh-CN" altLang="en-US" sz="1600" dirty="0" smtClean="0">
                <a:solidFill>
                  <a:schemeClr val="tx2">
                    <a:lumMod val="75000"/>
                  </a:schemeClr>
                </a:solidFill>
              </a:rPr>
              <a:t>（四）圈子</a:t>
            </a:r>
          </a:p>
          <a:p>
            <a:pPr indent="457200">
              <a:lnSpc>
                <a:spcPct val="150000"/>
              </a:lnSpc>
            </a:pPr>
            <a:r>
              <a:rPr lang="en-US" altLang="en-US" sz="1600" dirty="0" smtClean="0">
                <a:solidFill>
                  <a:schemeClr val="tx2">
                    <a:lumMod val="75000"/>
                  </a:schemeClr>
                </a:solidFill>
              </a:rPr>
              <a:t>1.</a:t>
            </a:r>
            <a:r>
              <a:rPr lang="zh-CN" altLang="en-US" sz="1600" dirty="0" smtClean="0">
                <a:solidFill>
                  <a:schemeClr val="tx2">
                    <a:lumMod val="75000"/>
                  </a:schemeClr>
                </a:solidFill>
              </a:rPr>
              <a:t>对</a:t>
            </a:r>
            <a:r>
              <a:rPr lang="en-US" altLang="en-US" sz="1600" dirty="0" smtClean="0">
                <a:solidFill>
                  <a:schemeClr val="tx2">
                    <a:lumMod val="75000"/>
                  </a:schemeClr>
                </a:solidFill>
              </a:rPr>
              <a:t>MEM</a:t>
            </a:r>
            <a:r>
              <a:rPr lang="zh-CN" altLang="en-US" sz="1600" dirty="0" smtClean="0">
                <a:solidFill>
                  <a:schemeClr val="tx2">
                    <a:lumMod val="75000"/>
                  </a:schemeClr>
                </a:solidFill>
              </a:rPr>
              <a:t>中心下发的任务形成特定“圈子”，进行活动执行；</a:t>
            </a:r>
          </a:p>
          <a:p>
            <a:pPr indent="457200">
              <a:lnSpc>
                <a:spcPct val="150000"/>
              </a:lnSpc>
            </a:pPr>
            <a:r>
              <a:rPr lang="en-US" altLang="en-US" sz="1600" dirty="0" smtClean="0">
                <a:solidFill>
                  <a:schemeClr val="tx2">
                    <a:lumMod val="75000"/>
                  </a:schemeClr>
                </a:solidFill>
              </a:rPr>
              <a:t>2.</a:t>
            </a:r>
            <a:r>
              <a:rPr lang="zh-CN" altLang="en-US" sz="1600" dirty="0" smtClean="0">
                <a:solidFill>
                  <a:schemeClr val="tx2">
                    <a:lumMod val="75000"/>
                  </a:schemeClr>
                </a:solidFill>
              </a:rPr>
              <a:t>全部班级成员可以通过“议案”申请活动并形成圈子。</a:t>
            </a:r>
            <a:endParaRPr lang="zh-CN" altLang="en-US" sz="1600" dirty="0">
              <a:solidFill>
                <a:schemeClr val="tx2">
                  <a:lumMod val="75000"/>
                </a:schemeClr>
              </a:solidFill>
            </a:endParaRP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4939786"/>
          </a:xfrm>
          <a:prstGeom prst="rect">
            <a:avLst/>
          </a:prstGeom>
        </p:spPr>
        <p:txBody>
          <a:bodyPr wrap="square" lIns="91413" tIns="45706" rIns="91413" bIns="45706">
            <a:spAutoFit/>
          </a:bodyPr>
          <a:lstStyle/>
          <a:p>
            <a:pPr>
              <a:lnSpc>
                <a:spcPct val="150000"/>
              </a:lnSpc>
            </a:pPr>
            <a:r>
              <a:rPr lang="zh-CN" altLang="en-US" b="1" dirty="0" smtClean="0">
                <a:solidFill>
                  <a:schemeClr val="tx2">
                    <a:lumMod val="75000"/>
                  </a:schemeClr>
                </a:solidFill>
              </a:rPr>
              <a:t>第四章流程及规范</a:t>
            </a:r>
            <a:endParaRPr lang="en-US" altLang="zh-CN" b="1"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第一条  开会流程及规范</a:t>
            </a:r>
            <a:endParaRPr lang="en-US" altLang="zh-CN" sz="1600"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（一）班级会议由班长或其授权人员召集，并由召集人主持。</a:t>
            </a:r>
          </a:p>
          <a:p>
            <a:pPr indent="457200">
              <a:lnSpc>
                <a:spcPct val="150000"/>
              </a:lnSpc>
            </a:pPr>
            <a:r>
              <a:rPr lang="zh-CN" altLang="en-US" sz="1600" dirty="0" smtClean="0">
                <a:solidFill>
                  <a:schemeClr val="tx2">
                    <a:lumMod val="75000"/>
                  </a:schemeClr>
                </a:solidFill>
              </a:rPr>
              <a:t>（二）每次会议都要事先确定：明确的议题、开始时间及持续时间。</a:t>
            </a:r>
          </a:p>
          <a:p>
            <a:pPr indent="457200">
              <a:lnSpc>
                <a:spcPct val="150000"/>
              </a:lnSpc>
            </a:pPr>
            <a:r>
              <a:rPr lang="zh-CN" altLang="en-US" sz="1600" dirty="0" smtClean="0">
                <a:solidFill>
                  <a:schemeClr val="tx2">
                    <a:lumMod val="75000"/>
                  </a:schemeClr>
                </a:solidFill>
              </a:rPr>
              <a:t>（三）针对每项议题，进行至多两轮的讨论。</a:t>
            </a:r>
          </a:p>
          <a:p>
            <a:pPr indent="457200">
              <a:lnSpc>
                <a:spcPct val="150000"/>
              </a:lnSpc>
            </a:pPr>
            <a:r>
              <a:rPr lang="zh-CN" altLang="en-US" sz="1600" dirty="0" smtClean="0">
                <a:solidFill>
                  <a:schemeClr val="tx2">
                    <a:lumMod val="75000"/>
                  </a:schemeClr>
                </a:solidFill>
              </a:rPr>
              <a:t>（四）会议要有专人记录，并在</a:t>
            </a:r>
            <a:r>
              <a:rPr lang="en-US" altLang="en-US" sz="1600" dirty="0" smtClean="0">
                <a:solidFill>
                  <a:schemeClr val="tx2">
                    <a:lumMod val="75000"/>
                  </a:schemeClr>
                </a:solidFill>
              </a:rPr>
              <a:t>24</a:t>
            </a:r>
            <a:r>
              <a:rPr lang="zh-CN" altLang="en-US" sz="1600" dirty="0" smtClean="0">
                <a:solidFill>
                  <a:schemeClr val="tx2">
                    <a:lumMod val="75000"/>
                  </a:schemeClr>
                </a:solidFill>
              </a:rPr>
              <a:t>小时内形成会议纪要。</a:t>
            </a:r>
            <a:endParaRPr lang="en-US" altLang="zh-CN" sz="1600" dirty="0" smtClean="0">
              <a:solidFill>
                <a:schemeClr val="tx2">
                  <a:lumMod val="75000"/>
                </a:schemeClr>
              </a:solidFill>
            </a:endParaRPr>
          </a:p>
          <a:p>
            <a:pPr lvl="0" indent="457200">
              <a:lnSpc>
                <a:spcPct val="150000"/>
              </a:lnSpc>
            </a:pPr>
            <a:r>
              <a:rPr lang="zh-CN" altLang="en-US" sz="1600" dirty="0" smtClean="0">
                <a:solidFill>
                  <a:schemeClr val="tx2">
                    <a:lumMod val="75000"/>
                  </a:schemeClr>
                </a:solidFill>
              </a:rPr>
              <a:t>第二条  修宪流程及规范</a:t>
            </a:r>
          </a:p>
          <a:p>
            <a:pPr indent="457200">
              <a:lnSpc>
                <a:spcPct val="150000"/>
              </a:lnSpc>
            </a:pPr>
            <a:r>
              <a:rPr lang="zh-CN" altLang="en-US" sz="1600" dirty="0" smtClean="0">
                <a:solidFill>
                  <a:schemeClr val="tx2">
                    <a:lumMod val="75000"/>
                  </a:schemeClr>
                </a:solidFill>
              </a:rPr>
              <a:t>（一）本宪章</a:t>
            </a:r>
            <a:r>
              <a:rPr lang="en-US" altLang="en-US" sz="1600" dirty="0" smtClean="0">
                <a:solidFill>
                  <a:schemeClr val="tx2">
                    <a:lumMod val="75000"/>
                  </a:schemeClr>
                </a:solidFill>
              </a:rPr>
              <a:t>V0</a:t>
            </a:r>
            <a:r>
              <a:rPr lang="zh-CN" altLang="en-US" sz="1600" dirty="0" smtClean="0">
                <a:solidFill>
                  <a:schemeClr val="tx2">
                    <a:lumMod val="75000"/>
                  </a:schemeClr>
                </a:solidFill>
              </a:rPr>
              <a:t>版由</a:t>
            </a:r>
            <a:r>
              <a:rPr lang="en-US" altLang="en-US" sz="1600" dirty="0" smtClean="0">
                <a:solidFill>
                  <a:schemeClr val="tx2">
                    <a:lumMod val="75000"/>
                  </a:schemeClr>
                </a:solidFill>
              </a:rPr>
              <a:t>2017MEM XLP</a:t>
            </a:r>
            <a:r>
              <a:rPr lang="zh-CN" altLang="en-US" sz="1600" dirty="0" smtClean="0">
                <a:solidFill>
                  <a:schemeClr val="tx2">
                    <a:lumMod val="75000"/>
                  </a:schemeClr>
                </a:solidFill>
              </a:rPr>
              <a:t>宪章编写组负责编制，并提交临时全体大会审议，三分之二以上成员审议通过后，自会议当日起正式生效。</a:t>
            </a:r>
          </a:p>
          <a:p>
            <a:pPr indent="457200">
              <a:lnSpc>
                <a:spcPct val="150000"/>
              </a:lnSpc>
            </a:pPr>
            <a:r>
              <a:rPr lang="zh-CN" altLang="en-US" sz="1600" dirty="0" smtClean="0">
                <a:solidFill>
                  <a:schemeClr val="tx2">
                    <a:lumMod val="75000"/>
                  </a:schemeClr>
                </a:solidFill>
              </a:rPr>
              <a:t>（二）秘书处是本宪章的归口管理单位，并负责宪章在班内实际执行的日常监督。</a:t>
            </a:r>
          </a:p>
          <a:p>
            <a:pPr indent="457200">
              <a:lnSpc>
                <a:spcPct val="150000"/>
              </a:lnSpc>
            </a:pPr>
            <a:endParaRPr lang="zh-CN" altLang="en-US" sz="1600" dirty="0" smtClean="0"/>
          </a:p>
          <a:p>
            <a:pPr>
              <a:lnSpc>
                <a:spcPct val="150000"/>
              </a:lnSpc>
            </a:pPr>
            <a:endParaRPr lang="zh-CN" altLang="en-US" sz="1600" dirty="0">
              <a:solidFill>
                <a:schemeClr val="tx2">
                  <a:lumMod val="75000"/>
                </a:schemeClr>
              </a:solidFill>
            </a:endParaRP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4524287"/>
          </a:xfrm>
          <a:prstGeom prst="rect">
            <a:avLst/>
          </a:prstGeom>
        </p:spPr>
        <p:txBody>
          <a:bodyPr wrap="square" lIns="91413" tIns="45706" rIns="91413" bIns="45706">
            <a:spAutoFit/>
          </a:bodyPr>
          <a:lstStyle/>
          <a:p>
            <a:pPr indent="457200">
              <a:lnSpc>
                <a:spcPct val="150000"/>
              </a:lnSpc>
            </a:pPr>
            <a:r>
              <a:rPr lang="zh-CN" altLang="en-US" sz="1600" dirty="0" smtClean="0">
                <a:solidFill>
                  <a:schemeClr val="tx2">
                    <a:lumMod val="75000"/>
                  </a:schemeClr>
                </a:solidFill>
              </a:rPr>
              <a:t>（三）每学年新学期开始后</a:t>
            </a:r>
            <a:r>
              <a:rPr lang="en-US" altLang="en-US" sz="1600" dirty="0" smtClean="0">
                <a:solidFill>
                  <a:schemeClr val="tx2">
                    <a:lumMod val="75000"/>
                  </a:schemeClr>
                </a:solidFill>
              </a:rPr>
              <a:t>1</a:t>
            </a:r>
            <a:r>
              <a:rPr lang="zh-CN" altLang="en-US" sz="1600" dirty="0" smtClean="0">
                <a:solidFill>
                  <a:schemeClr val="tx2">
                    <a:lumMod val="75000"/>
                  </a:schemeClr>
                </a:solidFill>
              </a:rPr>
              <a:t>个月内，由秘书处负责，组建宪章修订小组，回顾总结宪章在上一年度的实施情况，并编制宪章修正案。</a:t>
            </a:r>
          </a:p>
          <a:p>
            <a:pPr indent="457200">
              <a:lnSpc>
                <a:spcPct val="150000"/>
              </a:lnSpc>
            </a:pPr>
            <a:r>
              <a:rPr lang="zh-CN" altLang="en-US" sz="1600" dirty="0" smtClean="0">
                <a:solidFill>
                  <a:schemeClr val="tx2">
                    <a:lumMod val="75000"/>
                  </a:schemeClr>
                </a:solidFill>
              </a:rPr>
              <a:t>（四）宪章修正案提交每年的全体大会审议，审议通过后自会议当日起正式生效，同时老版宪章自动废止。审议不通过仍按照原宪章执行。</a:t>
            </a:r>
          </a:p>
          <a:p>
            <a:pPr indent="457200">
              <a:lnSpc>
                <a:spcPct val="150000"/>
              </a:lnSpc>
            </a:pPr>
            <a:r>
              <a:rPr lang="zh-CN" altLang="en-US" sz="1600" dirty="0" smtClean="0">
                <a:solidFill>
                  <a:schemeClr val="tx2">
                    <a:lumMod val="75000"/>
                  </a:schemeClr>
                </a:solidFill>
              </a:rPr>
              <a:t>（五）经全体委员会成员签字的全体大会决议是宪章是否为有效、现行版本的唯一证明文件，交秘书处备案。</a:t>
            </a:r>
            <a:endParaRPr lang="en-US" altLang="zh-CN" sz="1600" dirty="0" smtClean="0">
              <a:solidFill>
                <a:schemeClr val="tx2">
                  <a:lumMod val="75000"/>
                </a:schemeClr>
              </a:solidFill>
            </a:endParaRPr>
          </a:p>
          <a:p>
            <a:pPr lvl="0" indent="457200">
              <a:lnSpc>
                <a:spcPct val="150000"/>
              </a:lnSpc>
            </a:pPr>
            <a:r>
              <a:rPr lang="zh-CN" altLang="en-US" sz="1600" dirty="0" smtClean="0">
                <a:solidFill>
                  <a:schemeClr val="tx2">
                    <a:lumMod val="75000"/>
                  </a:schemeClr>
                </a:solidFill>
              </a:rPr>
              <a:t>第三条  秘书长选举流程及规范。</a:t>
            </a:r>
            <a:endParaRPr lang="en-US" altLang="zh-CN" sz="1600"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（一）秘书长的选举及任期。</a:t>
            </a:r>
          </a:p>
          <a:p>
            <a:pPr indent="457200">
              <a:lnSpc>
                <a:spcPct val="150000"/>
              </a:lnSpc>
            </a:pPr>
            <a:r>
              <a:rPr lang="en-US" altLang="en-US" sz="1600" dirty="0" smtClean="0">
                <a:solidFill>
                  <a:schemeClr val="tx2">
                    <a:lumMod val="75000"/>
                  </a:schemeClr>
                </a:solidFill>
              </a:rPr>
              <a:t>1.</a:t>
            </a:r>
            <a:r>
              <a:rPr lang="zh-CN" altLang="en-US" sz="1600" dirty="0" smtClean="0">
                <a:solidFill>
                  <a:schemeClr val="tx2">
                    <a:lumMod val="75000"/>
                  </a:schemeClr>
                </a:solidFill>
              </a:rPr>
              <a:t>各子班班长或各班推荐人员、自荐人员是秘书长候选人。</a:t>
            </a:r>
          </a:p>
          <a:p>
            <a:pPr indent="457200">
              <a:lnSpc>
                <a:spcPct val="150000"/>
              </a:lnSpc>
            </a:pPr>
            <a:r>
              <a:rPr lang="en-US" altLang="en-US" sz="1600" dirty="0" smtClean="0">
                <a:solidFill>
                  <a:schemeClr val="tx2">
                    <a:lumMod val="75000"/>
                  </a:schemeClr>
                </a:solidFill>
              </a:rPr>
              <a:t>2.</a:t>
            </a:r>
            <a:r>
              <a:rPr lang="zh-CN" altLang="en-US" sz="1600" dirty="0" smtClean="0">
                <a:solidFill>
                  <a:schemeClr val="tx2">
                    <a:lumMod val="75000"/>
                  </a:schemeClr>
                </a:solidFill>
              </a:rPr>
              <a:t>每年召开的全体大会落实秘书长的选举工作，由所有秘书长候选人按照民主流程和差额选举制度，以最高票选举产生新一届秘书长。</a:t>
            </a:r>
          </a:p>
          <a:p>
            <a:pPr indent="457200">
              <a:lnSpc>
                <a:spcPct val="150000"/>
              </a:lnSpc>
            </a:pPr>
            <a:endParaRPr lang="zh-CN" altLang="en-US" sz="1600" dirty="0" smtClean="0">
              <a:solidFill>
                <a:schemeClr val="tx2">
                  <a:lumMod val="75000"/>
                </a:schemeClr>
              </a:solidFill>
            </a:endParaRP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4893619"/>
          </a:xfrm>
          <a:prstGeom prst="rect">
            <a:avLst/>
          </a:prstGeom>
        </p:spPr>
        <p:txBody>
          <a:bodyPr wrap="square" lIns="91413" tIns="45706" rIns="91413" bIns="45706">
            <a:spAutoFit/>
          </a:bodyPr>
          <a:lstStyle/>
          <a:p>
            <a:pPr indent="457200">
              <a:lnSpc>
                <a:spcPct val="150000"/>
              </a:lnSpc>
            </a:pPr>
            <a:r>
              <a:rPr lang="en-US" altLang="en-US" sz="1600" dirty="0" smtClean="0">
                <a:solidFill>
                  <a:schemeClr val="tx2">
                    <a:lumMod val="75000"/>
                  </a:schemeClr>
                </a:solidFill>
              </a:rPr>
              <a:t>3.</a:t>
            </a:r>
            <a:r>
              <a:rPr lang="zh-CN" altLang="en-US" sz="1600" dirty="0" smtClean="0">
                <a:solidFill>
                  <a:schemeClr val="tx2">
                    <a:lumMod val="75000"/>
                  </a:schemeClr>
                </a:solidFill>
              </a:rPr>
              <a:t>如全体大会最终审议通过弹劾案，则现任秘书长的权利和义务自审议通过之日起正式被剥夺。秘书长的日常管理工作由秘书处其他委员暂时接管。</a:t>
            </a:r>
          </a:p>
          <a:p>
            <a:pPr indent="457200">
              <a:lnSpc>
                <a:spcPct val="150000"/>
              </a:lnSpc>
            </a:pPr>
            <a:r>
              <a:rPr lang="en-US" altLang="en-US" sz="1600" dirty="0" smtClean="0">
                <a:solidFill>
                  <a:schemeClr val="tx2">
                    <a:lumMod val="75000"/>
                  </a:schemeClr>
                </a:solidFill>
              </a:rPr>
              <a:t>4.</a:t>
            </a:r>
            <a:r>
              <a:rPr lang="zh-CN" altLang="en-US" sz="1600" dirty="0" smtClean="0">
                <a:solidFill>
                  <a:schemeClr val="tx2">
                    <a:lumMod val="75000"/>
                  </a:schemeClr>
                </a:solidFill>
              </a:rPr>
              <a:t>弹劾案审议通过后，由秘书处负责在</a:t>
            </a:r>
            <a:r>
              <a:rPr lang="en-US" altLang="en-US" sz="1600" dirty="0" smtClean="0">
                <a:solidFill>
                  <a:schemeClr val="tx2">
                    <a:lumMod val="75000"/>
                  </a:schemeClr>
                </a:solidFill>
              </a:rPr>
              <a:t>1</a:t>
            </a:r>
            <a:r>
              <a:rPr lang="zh-CN" altLang="en-US" sz="1600" dirty="0" smtClean="0">
                <a:solidFill>
                  <a:schemeClr val="tx2">
                    <a:lumMod val="75000"/>
                  </a:schemeClr>
                </a:solidFill>
              </a:rPr>
              <a:t>个月时间内召集临时全体大会，按照民主流程和差额选举制度，选举产生新任秘书长。</a:t>
            </a:r>
            <a:endParaRPr lang="en-US" altLang="zh-CN" sz="1600" dirty="0" smtClean="0">
              <a:solidFill>
                <a:schemeClr val="tx2">
                  <a:lumMod val="75000"/>
                </a:schemeClr>
              </a:solidFill>
            </a:endParaRPr>
          </a:p>
          <a:p>
            <a:pPr lvl="0" indent="457200">
              <a:lnSpc>
                <a:spcPct val="150000"/>
              </a:lnSpc>
            </a:pPr>
            <a:r>
              <a:rPr lang="zh-CN" altLang="en-US" sz="1600" dirty="0" smtClean="0">
                <a:solidFill>
                  <a:schemeClr val="tx2">
                    <a:lumMod val="75000"/>
                  </a:schemeClr>
                </a:solidFill>
              </a:rPr>
              <a:t>第四条  议案评审流程及规范</a:t>
            </a:r>
            <a:endParaRPr lang="en-US" altLang="zh-CN" sz="1600"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（一）议案的提出</a:t>
            </a:r>
          </a:p>
          <a:p>
            <a:pPr indent="457200">
              <a:lnSpc>
                <a:spcPct val="150000"/>
              </a:lnSpc>
            </a:pPr>
            <a:r>
              <a:rPr lang="en-US" altLang="en-US" sz="1600" dirty="0" smtClean="0">
                <a:solidFill>
                  <a:schemeClr val="tx2">
                    <a:lumMod val="75000"/>
                  </a:schemeClr>
                </a:solidFill>
              </a:rPr>
              <a:t>1.</a:t>
            </a:r>
            <a:r>
              <a:rPr lang="zh-CN" altLang="en-US" sz="1600" dirty="0" smtClean="0">
                <a:solidFill>
                  <a:schemeClr val="tx2">
                    <a:lumMod val="75000"/>
                  </a:schemeClr>
                </a:solidFill>
              </a:rPr>
              <a:t>提案人：任意班级成员。</a:t>
            </a:r>
          </a:p>
          <a:p>
            <a:pPr indent="457200">
              <a:lnSpc>
                <a:spcPct val="150000"/>
              </a:lnSpc>
            </a:pPr>
            <a:r>
              <a:rPr lang="en-US" altLang="en-US" sz="1600" dirty="0" smtClean="0">
                <a:solidFill>
                  <a:schemeClr val="tx2">
                    <a:lumMod val="75000"/>
                  </a:schemeClr>
                </a:solidFill>
              </a:rPr>
              <a:t>2.</a:t>
            </a:r>
            <a:r>
              <a:rPr lang="zh-CN" altLang="en-US" sz="1600" dirty="0" smtClean="0">
                <a:solidFill>
                  <a:schemeClr val="tx2">
                    <a:lumMod val="75000"/>
                  </a:schemeClr>
                </a:solidFill>
              </a:rPr>
              <a:t>议案内容包含：背景描述、议案达成的目的（目标）、议案目的的具体表征、满足目标需要完成的基本事项、行动方案、不可控因素分析及规避方案。</a:t>
            </a:r>
          </a:p>
          <a:p>
            <a:pPr indent="457200">
              <a:lnSpc>
                <a:spcPct val="150000"/>
              </a:lnSpc>
            </a:pPr>
            <a:r>
              <a:rPr lang="zh-CN" altLang="en-US" sz="1600" dirty="0" smtClean="0">
                <a:solidFill>
                  <a:schemeClr val="tx2">
                    <a:lumMod val="75000"/>
                  </a:schemeClr>
                </a:solidFill>
              </a:rPr>
              <a:t>（二）议案审核</a:t>
            </a:r>
          </a:p>
          <a:p>
            <a:pPr indent="457200">
              <a:lnSpc>
                <a:spcPct val="150000"/>
              </a:lnSpc>
            </a:pPr>
            <a:r>
              <a:rPr lang="en-US" altLang="en-US" sz="1600" dirty="0" smtClean="0">
                <a:solidFill>
                  <a:schemeClr val="tx2">
                    <a:lumMod val="75000"/>
                  </a:schemeClr>
                </a:solidFill>
              </a:rPr>
              <a:t>1.</a:t>
            </a:r>
            <a:r>
              <a:rPr lang="zh-CN" altLang="en-US" sz="1600" dirty="0" smtClean="0">
                <a:solidFill>
                  <a:schemeClr val="tx2">
                    <a:lumMod val="75000"/>
                  </a:schemeClr>
                </a:solidFill>
              </a:rPr>
              <a:t>参与人：秘书处全体成员。</a:t>
            </a:r>
          </a:p>
          <a:p>
            <a:pPr lvl="0" indent="457200">
              <a:lnSpc>
                <a:spcPct val="150000"/>
              </a:lnSpc>
            </a:pPr>
            <a:endParaRPr lang="zh-CN" altLang="en-US" sz="1600" dirty="0" smtClean="0">
              <a:solidFill>
                <a:schemeClr val="tx2">
                  <a:lumMod val="75000"/>
                </a:schemeClr>
              </a:solidFill>
            </a:endParaRPr>
          </a:p>
          <a:p>
            <a:pPr indent="457200">
              <a:lnSpc>
                <a:spcPct val="150000"/>
              </a:lnSpc>
            </a:pPr>
            <a:endParaRPr lang="zh-CN" altLang="en-US" sz="1600" dirty="0" smtClean="0">
              <a:solidFill>
                <a:schemeClr val="tx2">
                  <a:lumMod val="75000"/>
                </a:schemeClr>
              </a:solidFill>
            </a:endParaRP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4893619"/>
          </a:xfrm>
          <a:prstGeom prst="rect">
            <a:avLst/>
          </a:prstGeom>
        </p:spPr>
        <p:txBody>
          <a:bodyPr wrap="square" lIns="91413" tIns="45706" rIns="91413" bIns="45706">
            <a:spAutoFit/>
          </a:bodyPr>
          <a:lstStyle/>
          <a:p>
            <a:pPr indent="457200">
              <a:lnSpc>
                <a:spcPct val="150000"/>
              </a:lnSpc>
            </a:pPr>
            <a:r>
              <a:rPr lang="en-US" altLang="en-US" sz="1600" dirty="0" smtClean="0">
                <a:solidFill>
                  <a:schemeClr val="tx2">
                    <a:lumMod val="75000"/>
                  </a:schemeClr>
                </a:solidFill>
              </a:rPr>
              <a:t>2.</a:t>
            </a:r>
            <a:r>
              <a:rPr lang="zh-CN" altLang="en-US" sz="1600" dirty="0" smtClean="0">
                <a:solidFill>
                  <a:schemeClr val="tx2">
                    <a:lumMod val="75000"/>
                  </a:schemeClr>
                </a:solidFill>
              </a:rPr>
              <a:t>讨论事项包含：议案可行性、具体操作步骤梳理。</a:t>
            </a:r>
          </a:p>
          <a:p>
            <a:pPr indent="457200">
              <a:lnSpc>
                <a:spcPct val="150000"/>
              </a:lnSpc>
            </a:pPr>
            <a:r>
              <a:rPr lang="en-US" altLang="en-US" sz="1600" dirty="0" smtClean="0">
                <a:solidFill>
                  <a:schemeClr val="tx2">
                    <a:lumMod val="75000"/>
                  </a:schemeClr>
                </a:solidFill>
              </a:rPr>
              <a:t>3.</a:t>
            </a:r>
            <a:r>
              <a:rPr lang="zh-CN" altLang="en-US" sz="1600" dirty="0" smtClean="0">
                <a:solidFill>
                  <a:schemeClr val="tx2">
                    <a:lumMod val="75000"/>
                  </a:schemeClr>
                </a:solidFill>
              </a:rPr>
              <a:t>成果文件：形成议案审核会会议纪要，以及最终结果（同意</a:t>
            </a:r>
            <a:r>
              <a:rPr lang="en-US" altLang="en-US" sz="1600" dirty="0" smtClean="0">
                <a:solidFill>
                  <a:schemeClr val="tx2">
                    <a:lumMod val="75000"/>
                  </a:schemeClr>
                </a:solidFill>
              </a:rPr>
              <a:t>\</a:t>
            </a:r>
            <a:r>
              <a:rPr lang="zh-CN" altLang="en-US" sz="1600" dirty="0" smtClean="0">
                <a:solidFill>
                  <a:schemeClr val="tx2">
                    <a:lumMod val="75000"/>
                  </a:schemeClr>
                </a:solidFill>
              </a:rPr>
              <a:t>不同意</a:t>
            </a:r>
            <a:r>
              <a:rPr lang="en-US" altLang="en-US" sz="1600" dirty="0" smtClean="0">
                <a:solidFill>
                  <a:schemeClr val="tx2">
                    <a:lumMod val="75000"/>
                  </a:schemeClr>
                </a:solidFill>
              </a:rPr>
              <a:t>\</a:t>
            </a:r>
            <a:r>
              <a:rPr lang="zh-CN" altLang="en-US" sz="1600" dirty="0" smtClean="0">
                <a:solidFill>
                  <a:schemeClr val="tx2">
                    <a:lumMod val="75000"/>
                  </a:schemeClr>
                </a:solidFill>
              </a:rPr>
              <a:t>待改进）。</a:t>
            </a:r>
          </a:p>
          <a:p>
            <a:pPr indent="457200">
              <a:lnSpc>
                <a:spcPct val="150000"/>
              </a:lnSpc>
            </a:pPr>
            <a:r>
              <a:rPr lang="zh-CN" altLang="en-US" sz="1600" dirty="0" smtClean="0">
                <a:solidFill>
                  <a:schemeClr val="tx2">
                    <a:lumMod val="75000"/>
                  </a:schemeClr>
                </a:solidFill>
              </a:rPr>
              <a:t>（三）活动后反馈或持续改进</a:t>
            </a:r>
          </a:p>
          <a:p>
            <a:pPr indent="457200">
              <a:lnSpc>
                <a:spcPct val="150000"/>
              </a:lnSpc>
            </a:pPr>
            <a:r>
              <a:rPr lang="zh-CN" altLang="en-US" sz="1600" dirty="0" smtClean="0">
                <a:solidFill>
                  <a:schemeClr val="tx2">
                    <a:lumMod val="75000"/>
                  </a:schemeClr>
                </a:solidFill>
              </a:rPr>
              <a:t>总结：活动后对过程中产生的问题进行总结，提出问题的改进方案并在下次活动中避免。</a:t>
            </a:r>
            <a:endParaRPr lang="en-US" altLang="zh-CN" sz="1600" dirty="0" smtClean="0">
              <a:solidFill>
                <a:schemeClr val="tx2">
                  <a:lumMod val="75000"/>
                </a:schemeClr>
              </a:solidFill>
            </a:endParaRPr>
          </a:p>
          <a:p>
            <a:pPr lvl="0" indent="457200">
              <a:lnSpc>
                <a:spcPct val="150000"/>
              </a:lnSpc>
            </a:pPr>
            <a:r>
              <a:rPr lang="zh-CN" altLang="en-US" sz="1600" dirty="0" smtClean="0">
                <a:solidFill>
                  <a:schemeClr val="tx2">
                    <a:lumMod val="75000"/>
                  </a:schemeClr>
                </a:solidFill>
              </a:rPr>
              <a:t>第五条  活动执行流程及规范</a:t>
            </a:r>
            <a:endParaRPr lang="en-US" altLang="zh-CN" sz="1600"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（一）任务或活动公布</a:t>
            </a:r>
          </a:p>
          <a:p>
            <a:pPr indent="457200">
              <a:lnSpc>
                <a:spcPct val="150000"/>
              </a:lnSpc>
            </a:pPr>
            <a:r>
              <a:rPr lang="zh-CN" altLang="en-US" sz="1600" dirty="0" smtClean="0">
                <a:solidFill>
                  <a:schemeClr val="tx2">
                    <a:lumMod val="75000"/>
                  </a:schemeClr>
                </a:solidFill>
              </a:rPr>
              <a:t>对于秘书处审批通过的议案推进的活动及</a:t>
            </a:r>
            <a:r>
              <a:rPr lang="en-US" altLang="en-US" sz="1600" dirty="0" smtClean="0">
                <a:solidFill>
                  <a:schemeClr val="tx2">
                    <a:lumMod val="75000"/>
                  </a:schemeClr>
                </a:solidFill>
              </a:rPr>
              <a:t>MEM</a:t>
            </a:r>
            <a:r>
              <a:rPr lang="zh-CN" altLang="en-US" sz="1600" dirty="0" smtClean="0">
                <a:solidFill>
                  <a:schemeClr val="tx2">
                    <a:lumMod val="75000"/>
                  </a:schemeClr>
                </a:solidFill>
              </a:rPr>
              <a:t>中心下发的活动，由秘书处发布活动“圈子领导者”选拔公告。</a:t>
            </a:r>
          </a:p>
          <a:p>
            <a:pPr indent="457200">
              <a:lnSpc>
                <a:spcPct val="150000"/>
              </a:lnSpc>
            </a:pPr>
            <a:endParaRPr lang="zh-CN" altLang="en-US" sz="1600" dirty="0" smtClean="0"/>
          </a:p>
          <a:p>
            <a:pPr lvl="0" indent="457200">
              <a:lnSpc>
                <a:spcPct val="150000"/>
              </a:lnSpc>
            </a:pPr>
            <a:endParaRPr lang="zh-CN" altLang="en-US" sz="1600" dirty="0" smtClean="0">
              <a:solidFill>
                <a:schemeClr val="tx2">
                  <a:lumMod val="75000"/>
                </a:schemeClr>
              </a:solidFill>
            </a:endParaRPr>
          </a:p>
          <a:p>
            <a:pPr indent="457200">
              <a:lnSpc>
                <a:spcPct val="150000"/>
              </a:lnSpc>
            </a:pPr>
            <a:endParaRPr lang="zh-CN" altLang="en-US" sz="1600" dirty="0"/>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4154955"/>
          </a:xfrm>
          <a:prstGeom prst="rect">
            <a:avLst/>
          </a:prstGeom>
        </p:spPr>
        <p:txBody>
          <a:bodyPr wrap="square" lIns="91413" tIns="45706" rIns="91413" bIns="45706">
            <a:spAutoFit/>
          </a:bodyPr>
          <a:lstStyle/>
          <a:p>
            <a:pPr indent="457200">
              <a:lnSpc>
                <a:spcPct val="150000"/>
              </a:lnSpc>
            </a:pPr>
            <a:r>
              <a:rPr lang="zh-CN" altLang="en-US" sz="1600" dirty="0" smtClean="0">
                <a:solidFill>
                  <a:schemeClr val="tx2">
                    <a:lumMod val="75000"/>
                  </a:schemeClr>
                </a:solidFill>
              </a:rPr>
              <a:t>（二）圈子领导者选拔</a:t>
            </a:r>
          </a:p>
          <a:p>
            <a:pPr indent="457200">
              <a:lnSpc>
                <a:spcPct val="150000"/>
              </a:lnSpc>
            </a:pPr>
            <a:r>
              <a:rPr lang="en-US" altLang="en-US" sz="1600" dirty="0" smtClean="0">
                <a:solidFill>
                  <a:schemeClr val="tx2">
                    <a:lumMod val="75000"/>
                  </a:schemeClr>
                </a:solidFill>
              </a:rPr>
              <a:t>1.</a:t>
            </a:r>
            <a:r>
              <a:rPr lang="zh-CN" altLang="en-US" sz="1600" dirty="0" smtClean="0">
                <a:solidFill>
                  <a:schemeClr val="tx2">
                    <a:lumMod val="75000"/>
                  </a:schemeClr>
                </a:solidFill>
              </a:rPr>
              <a:t>班级成员自荐，经秘书处审批通过成为圈子领导者；</a:t>
            </a:r>
          </a:p>
          <a:p>
            <a:pPr indent="457200">
              <a:lnSpc>
                <a:spcPct val="150000"/>
              </a:lnSpc>
            </a:pPr>
            <a:r>
              <a:rPr lang="en-US" altLang="en-US" sz="1600" dirty="0" smtClean="0">
                <a:solidFill>
                  <a:schemeClr val="tx2">
                    <a:lumMod val="75000"/>
                  </a:schemeClr>
                </a:solidFill>
              </a:rPr>
              <a:t>2.</a:t>
            </a:r>
            <a:r>
              <a:rPr lang="zh-CN" altLang="en-US" sz="1600" dirty="0" smtClean="0">
                <a:solidFill>
                  <a:schemeClr val="tx2">
                    <a:lumMod val="75000"/>
                  </a:schemeClr>
                </a:solidFill>
              </a:rPr>
              <a:t>未有合适人选，则由秘书长指定圈子领导者；</a:t>
            </a:r>
          </a:p>
          <a:p>
            <a:pPr indent="457200">
              <a:lnSpc>
                <a:spcPct val="150000"/>
              </a:lnSpc>
            </a:pPr>
            <a:r>
              <a:rPr lang="en-US" altLang="en-US" sz="1600" dirty="0" smtClean="0">
                <a:solidFill>
                  <a:schemeClr val="tx2">
                    <a:lumMod val="75000"/>
                  </a:schemeClr>
                </a:solidFill>
              </a:rPr>
              <a:t>3.</a:t>
            </a:r>
            <a:r>
              <a:rPr lang="zh-CN" altLang="en-US" sz="1600" dirty="0" smtClean="0">
                <a:solidFill>
                  <a:schemeClr val="tx2">
                    <a:lumMod val="75000"/>
                  </a:schemeClr>
                </a:solidFill>
              </a:rPr>
              <a:t>圈子在正式建立后可弹劾并自主推选圈子领导者。</a:t>
            </a:r>
          </a:p>
          <a:p>
            <a:pPr indent="457200">
              <a:lnSpc>
                <a:spcPct val="150000"/>
              </a:lnSpc>
            </a:pPr>
            <a:r>
              <a:rPr lang="zh-CN" altLang="en-US" sz="1600" dirty="0" smtClean="0">
                <a:solidFill>
                  <a:schemeClr val="tx2">
                    <a:lumMod val="75000"/>
                  </a:schemeClr>
                </a:solidFill>
              </a:rPr>
              <a:t>（三）建立活动圈子</a:t>
            </a:r>
          </a:p>
          <a:p>
            <a:pPr indent="457200">
              <a:lnSpc>
                <a:spcPct val="150000"/>
              </a:lnSpc>
            </a:pPr>
            <a:r>
              <a:rPr lang="en-US" altLang="en-US" sz="1600" dirty="0" smtClean="0">
                <a:solidFill>
                  <a:schemeClr val="tx2">
                    <a:lumMod val="75000"/>
                  </a:schemeClr>
                </a:solidFill>
              </a:rPr>
              <a:t>1.</a:t>
            </a:r>
            <a:r>
              <a:rPr lang="zh-CN" altLang="en-US" sz="1600" dirty="0" smtClean="0">
                <a:solidFill>
                  <a:schemeClr val="tx2">
                    <a:lumMod val="75000"/>
                  </a:schemeClr>
                </a:solidFill>
              </a:rPr>
              <a:t>建立圈子时，圈子领导者需要将圈子的领域范围报请秘书处审批；</a:t>
            </a:r>
          </a:p>
          <a:p>
            <a:pPr indent="457200">
              <a:lnSpc>
                <a:spcPct val="150000"/>
              </a:lnSpc>
            </a:pPr>
            <a:r>
              <a:rPr lang="en-US" altLang="en-US" sz="1600" dirty="0" smtClean="0">
                <a:solidFill>
                  <a:schemeClr val="tx2">
                    <a:lumMod val="75000"/>
                  </a:schemeClr>
                </a:solidFill>
              </a:rPr>
              <a:t>2.</a:t>
            </a:r>
            <a:r>
              <a:rPr lang="zh-CN" altLang="en-US" sz="1600" dirty="0" smtClean="0">
                <a:solidFill>
                  <a:schemeClr val="tx2">
                    <a:lumMod val="75000"/>
                  </a:schemeClr>
                </a:solidFill>
              </a:rPr>
              <a:t>领域范围包括：圈子的可以完全控制或者有权调度的班内事物；</a:t>
            </a:r>
            <a:endParaRPr lang="en-US" altLang="zh-CN" sz="1600" dirty="0" smtClean="0">
              <a:solidFill>
                <a:schemeClr val="tx2">
                  <a:lumMod val="75000"/>
                </a:schemeClr>
              </a:solidFill>
            </a:endParaRPr>
          </a:p>
          <a:p>
            <a:pPr indent="457200">
              <a:lnSpc>
                <a:spcPct val="150000"/>
              </a:lnSpc>
            </a:pPr>
            <a:r>
              <a:rPr lang="en-US" altLang="en-US" sz="1600" dirty="0" smtClean="0">
                <a:solidFill>
                  <a:schemeClr val="tx2">
                    <a:lumMod val="75000"/>
                  </a:schemeClr>
                </a:solidFill>
              </a:rPr>
              <a:t>3.</a:t>
            </a:r>
            <a:r>
              <a:rPr lang="zh-CN" altLang="en-US" sz="1600" dirty="0" smtClean="0">
                <a:solidFill>
                  <a:schemeClr val="tx2">
                    <a:lumMod val="75000"/>
                  </a:schemeClr>
                </a:solidFill>
              </a:rPr>
              <a:t>领域范围在秘书处审批通过后生效。</a:t>
            </a:r>
          </a:p>
          <a:p>
            <a:pPr indent="457200">
              <a:lnSpc>
                <a:spcPct val="150000"/>
              </a:lnSpc>
            </a:pPr>
            <a:r>
              <a:rPr lang="zh-CN" altLang="en-US" sz="1600" dirty="0" smtClean="0">
                <a:solidFill>
                  <a:schemeClr val="tx2">
                    <a:lumMod val="75000"/>
                  </a:schemeClr>
                </a:solidFill>
              </a:rPr>
              <a:t>（四）圈子的运营</a:t>
            </a:r>
          </a:p>
          <a:p>
            <a:pPr indent="457200">
              <a:lnSpc>
                <a:spcPct val="150000"/>
              </a:lnSpc>
            </a:pPr>
            <a:r>
              <a:rPr lang="zh-CN" altLang="en-US" sz="1600" dirty="0" smtClean="0">
                <a:solidFill>
                  <a:schemeClr val="tx2">
                    <a:lumMod val="75000"/>
                  </a:schemeClr>
                </a:solidFill>
              </a:rPr>
              <a:t>圈子由内部成员完全自治，在不超过圈子自身领域范围的情况下，秘书处无权干涉圈子的运营。</a:t>
            </a: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4893619"/>
          </a:xfrm>
          <a:prstGeom prst="rect">
            <a:avLst/>
          </a:prstGeom>
        </p:spPr>
        <p:txBody>
          <a:bodyPr wrap="square" lIns="91413" tIns="45706" rIns="91413" bIns="45706">
            <a:spAutoFit/>
          </a:bodyPr>
          <a:lstStyle/>
          <a:p>
            <a:pPr indent="457200">
              <a:lnSpc>
                <a:spcPct val="150000"/>
              </a:lnSpc>
            </a:pPr>
            <a:r>
              <a:rPr lang="zh-CN" altLang="en-US" sz="1600" dirty="0" smtClean="0">
                <a:solidFill>
                  <a:schemeClr val="tx2">
                    <a:lumMod val="75000"/>
                  </a:schemeClr>
                </a:solidFill>
              </a:rPr>
              <a:t>（五）活动回顾与圈子关闭</a:t>
            </a:r>
          </a:p>
          <a:p>
            <a:pPr indent="457200">
              <a:lnSpc>
                <a:spcPct val="150000"/>
              </a:lnSpc>
            </a:pPr>
            <a:r>
              <a:rPr lang="en-US" altLang="en-US" sz="1600" dirty="0" smtClean="0">
                <a:solidFill>
                  <a:schemeClr val="tx2">
                    <a:lumMod val="75000"/>
                  </a:schemeClr>
                </a:solidFill>
              </a:rPr>
              <a:t>1.</a:t>
            </a:r>
            <a:r>
              <a:rPr lang="zh-CN" altLang="en-US" sz="1600" dirty="0" smtClean="0">
                <a:solidFill>
                  <a:schemeClr val="tx2">
                    <a:lumMod val="75000"/>
                  </a:schemeClr>
                </a:solidFill>
              </a:rPr>
              <a:t>圈子领导者有权向秘书处发起圈子关闭申请；</a:t>
            </a:r>
          </a:p>
          <a:p>
            <a:pPr indent="457200">
              <a:lnSpc>
                <a:spcPct val="150000"/>
              </a:lnSpc>
            </a:pPr>
            <a:r>
              <a:rPr lang="en-US" altLang="en-US" sz="1600" dirty="0" smtClean="0">
                <a:solidFill>
                  <a:schemeClr val="tx2">
                    <a:lumMod val="75000"/>
                  </a:schemeClr>
                </a:solidFill>
              </a:rPr>
              <a:t>2.</a:t>
            </a:r>
            <a:r>
              <a:rPr lang="zh-CN" altLang="en-US" sz="1600" dirty="0" smtClean="0">
                <a:solidFill>
                  <a:schemeClr val="tx2">
                    <a:lumMod val="75000"/>
                  </a:schemeClr>
                </a:solidFill>
              </a:rPr>
              <a:t>秘书处参照宪章在该圈子内部组织公投头确认是否关闭该圈子；</a:t>
            </a:r>
          </a:p>
          <a:p>
            <a:pPr indent="457200">
              <a:lnSpc>
                <a:spcPct val="150000"/>
              </a:lnSpc>
            </a:pPr>
            <a:r>
              <a:rPr lang="en-US" altLang="en-US" sz="1600" dirty="0" smtClean="0">
                <a:solidFill>
                  <a:schemeClr val="tx2">
                    <a:lumMod val="75000"/>
                  </a:schemeClr>
                </a:solidFill>
              </a:rPr>
              <a:t>3.</a:t>
            </a:r>
            <a:r>
              <a:rPr lang="zh-CN" altLang="en-US" sz="1600" dirty="0" smtClean="0">
                <a:solidFill>
                  <a:schemeClr val="tx2">
                    <a:lumMod val="75000"/>
                  </a:schemeClr>
                </a:solidFill>
              </a:rPr>
              <a:t>圈子在关闭后由秘书处回收该圈子的领域范围。</a:t>
            </a:r>
            <a:endParaRPr lang="en-US" altLang="zh-CN" sz="1600" dirty="0" smtClean="0">
              <a:solidFill>
                <a:schemeClr val="tx2">
                  <a:lumMod val="75000"/>
                </a:schemeClr>
              </a:solidFill>
            </a:endParaRPr>
          </a:p>
          <a:p>
            <a:pPr lvl="0" indent="457200">
              <a:lnSpc>
                <a:spcPct val="150000"/>
              </a:lnSpc>
            </a:pPr>
            <a:r>
              <a:rPr lang="zh-CN" altLang="en-US" sz="1600" dirty="0" smtClean="0">
                <a:solidFill>
                  <a:schemeClr val="tx2">
                    <a:lumMod val="75000"/>
                  </a:schemeClr>
                </a:solidFill>
              </a:rPr>
              <a:t>第六条  成员加入与退出机制</a:t>
            </a:r>
            <a:endParaRPr lang="en-US" altLang="zh-CN" sz="1600"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（一）成员加入。</a:t>
            </a:r>
          </a:p>
          <a:p>
            <a:pPr indent="457200">
              <a:lnSpc>
                <a:spcPct val="150000"/>
              </a:lnSpc>
            </a:pPr>
            <a:r>
              <a:rPr lang="en-US" altLang="en-US" sz="1600" dirty="0" smtClean="0">
                <a:solidFill>
                  <a:schemeClr val="tx2">
                    <a:lumMod val="75000"/>
                  </a:schemeClr>
                </a:solidFill>
              </a:rPr>
              <a:t>1.</a:t>
            </a:r>
            <a:r>
              <a:rPr lang="zh-CN" altLang="en-US" sz="1600" dirty="0" smtClean="0">
                <a:solidFill>
                  <a:schemeClr val="tx2">
                    <a:lumMod val="75000"/>
                  </a:schemeClr>
                </a:solidFill>
              </a:rPr>
              <a:t>对于本届</a:t>
            </a:r>
            <a:r>
              <a:rPr lang="en-US" altLang="en-US" sz="1600" dirty="0" smtClean="0">
                <a:solidFill>
                  <a:schemeClr val="tx2">
                    <a:lumMod val="75000"/>
                  </a:schemeClr>
                </a:solidFill>
              </a:rPr>
              <a:t>MEM</a:t>
            </a:r>
            <a:r>
              <a:rPr lang="zh-CN" altLang="en-US" sz="1600" dirty="0" smtClean="0">
                <a:solidFill>
                  <a:schemeClr val="tx2">
                    <a:lumMod val="75000"/>
                  </a:schemeClr>
                </a:solidFill>
              </a:rPr>
              <a:t>子班但未及时纳入班级宪章管理范畴的子班，在各子班成员认可本宪章并完成签署时，班内所有成员即正式加入班级宪章管理范畴。</a:t>
            </a:r>
          </a:p>
          <a:p>
            <a:pPr indent="457200">
              <a:lnSpc>
                <a:spcPct val="150000"/>
              </a:lnSpc>
            </a:pPr>
            <a:r>
              <a:rPr lang="en-US" altLang="en-US" sz="1600" dirty="0" smtClean="0">
                <a:solidFill>
                  <a:schemeClr val="tx2">
                    <a:lumMod val="75000"/>
                  </a:schemeClr>
                </a:solidFill>
              </a:rPr>
              <a:t>2.</a:t>
            </a:r>
            <a:r>
              <a:rPr lang="zh-CN" altLang="en-US" sz="1600" dirty="0" smtClean="0">
                <a:solidFill>
                  <a:schemeClr val="tx2">
                    <a:lumMod val="75000"/>
                  </a:schemeClr>
                </a:solidFill>
              </a:rPr>
              <a:t>对于本届</a:t>
            </a:r>
            <a:r>
              <a:rPr lang="en-US" altLang="en-US" sz="1600" dirty="0" smtClean="0">
                <a:solidFill>
                  <a:schemeClr val="tx2">
                    <a:lumMod val="75000"/>
                  </a:schemeClr>
                </a:solidFill>
              </a:rPr>
              <a:t>MEM</a:t>
            </a:r>
            <a:r>
              <a:rPr lang="zh-CN" altLang="en-US" sz="1600" dirty="0" smtClean="0">
                <a:solidFill>
                  <a:schemeClr val="tx2">
                    <a:lumMod val="75000"/>
                  </a:schemeClr>
                </a:solidFill>
              </a:rPr>
              <a:t>学员但未及时纳入或曾推出班级宪章管理范畴的成员，认可本宪章并书面申请加入本宪章管理范畴，经秘书处三分之二以上成员同意后纳入班级宪章管理范畴。</a:t>
            </a:r>
          </a:p>
          <a:p>
            <a:pPr lvl="0" indent="457200">
              <a:lnSpc>
                <a:spcPct val="150000"/>
              </a:lnSpc>
            </a:pPr>
            <a:endParaRPr lang="zh-CN" altLang="en-US" sz="1600" dirty="0" smtClean="0"/>
          </a:p>
          <a:p>
            <a:pPr indent="457200">
              <a:lnSpc>
                <a:spcPct val="150000"/>
              </a:lnSpc>
            </a:pPr>
            <a:endParaRPr lang="zh-CN" altLang="en-US" sz="1600" dirty="0" smtClean="0">
              <a:solidFill>
                <a:schemeClr val="tx2">
                  <a:lumMod val="75000"/>
                </a:schemeClr>
              </a:solidFill>
            </a:endParaRP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3416292"/>
          </a:xfrm>
          <a:prstGeom prst="rect">
            <a:avLst/>
          </a:prstGeom>
        </p:spPr>
        <p:txBody>
          <a:bodyPr wrap="square" lIns="91413" tIns="45706" rIns="91413" bIns="45706">
            <a:spAutoFit/>
          </a:bodyPr>
          <a:lstStyle/>
          <a:p>
            <a:pPr indent="457200">
              <a:lnSpc>
                <a:spcPct val="150000"/>
              </a:lnSpc>
            </a:pPr>
            <a:r>
              <a:rPr lang="zh-CN" altLang="en-US" sz="1600" dirty="0" smtClean="0">
                <a:solidFill>
                  <a:schemeClr val="tx2">
                    <a:lumMod val="75000"/>
                  </a:schemeClr>
                </a:solidFill>
              </a:rPr>
              <a:t>（二）班级成员退出。</a:t>
            </a:r>
          </a:p>
          <a:p>
            <a:pPr indent="457200">
              <a:lnSpc>
                <a:spcPct val="150000"/>
              </a:lnSpc>
            </a:pPr>
            <a:r>
              <a:rPr lang="en-US" altLang="en-US" sz="1600" dirty="0" smtClean="0">
                <a:solidFill>
                  <a:schemeClr val="tx2">
                    <a:lumMod val="75000"/>
                  </a:schemeClr>
                </a:solidFill>
              </a:rPr>
              <a:t>1.</a:t>
            </a:r>
            <a:r>
              <a:rPr lang="zh-CN" altLang="en-US" sz="1600" dirty="0" smtClean="0">
                <a:solidFill>
                  <a:schemeClr val="tx2">
                    <a:lumMod val="75000"/>
                  </a:schemeClr>
                </a:solidFill>
              </a:rPr>
              <a:t>班级成员在签署书面退出班级宪章管理范畴提交秘书处后，正式退出。</a:t>
            </a:r>
          </a:p>
          <a:p>
            <a:pPr indent="457200">
              <a:lnSpc>
                <a:spcPct val="150000"/>
              </a:lnSpc>
            </a:pPr>
            <a:r>
              <a:rPr lang="en-US" altLang="en-US" sz="1600" dirty="0" smtClean="0">
                <a:solidFill>
                  <a:schemeClr val="tx2">
                    <a:lumMod val="75000"/>
                  </a:schemeClr>
                </a:solidFill>
              </a:rPr>
              <a:t>2.</a:t>
            </a:r>
            <a:r>
              <a:rPr lang="zh-CN" altLang="en-US" sz="1600" dirty="0" smtClean="0">
                <a:solidFill>
                  <a:schemeClr val="tx2">
                    <a:lumMod val="75000"/>
                  </a:schemeClr>
                </a:solidFill>
              </a:rPr>
              <a:t>当班级成员存在包含但不限于以下行为时，由全体大会对该成员的清退进行审议，审议通过后，该成员即被剥夺班级宪章管理范畴：</a:t>
            </a:r>
          </a:p>
          <a:p>
            <a:pPr indent="457200">
              <a:lnSpc>
                <a:spcPct val="150000"/>
              </a:lnSpc>
            </a:pPr>
            <a:r>
              <a:rPr lang="en-US" altLang="en-US" sz="1600" dirty="0" smtClean="0">
                <a:solidFill>
                  <a:schemeClr val="tx2">
                    <a:lumMod val="75000"/>
                  </a:schemeClr>
                </a:solidFill>
              </a:rPr>
              <a:t>a.</a:t>
            </a:r>
            <a:r>
              <a:rPr lang="zh-CN" altLang="en-US" sz="1600" dirty="0" smtClean="0">
                <a:solidFill>
                  <a:schemeClr val="tx2">
                    <a:lumMod val="75000"/>
                  </a:schemeClr>
                </a:solidFill>
              </a:rPr>
              <a:t>有违反班级宪章规定的行为。</a:t>
            </a:r>
          </a:p>
          <a:p>
            <a:pPr indent="457200">
              <a:lnSpc>
                <a:spcPct val="150000"/>
              </a:lnSpc>
            </a:pPr>
            <a:r>
              <a:rPr lang="en-US" altLang="en-US" sz="1600" dirty="0" smtClean="0">
                <a:solidFill>
                  <a:schemeClr val="tx2">
                    <a:lumMod val="75000"/>
                  </a:schemeClr>
                </a:solidFill>
              </a:rPr>
              <a:t>b.</a:t>
            </a:r>
            <a:r>
              <a:rPr lang="zh-CN" altLang="en-US" sz="1600" dirty="0" smtClean="0">
                <a:solidFill>
                  <a:schemeClr val="tx2">
                    <a:lumMod val="75000"/>
                  </a:schemeClr>
                </a:solidFill>
              </a:rPr>
              <a:t>有损害班级形象和成员利益的行为。</a:t>
            </a:r>
          </a:p>
          <a:p>
            <a:pPr indent="457200">
              <a:lnSpc>
                <a:spcPct val="150000"/>
              </a:lnSpc>
            </a:pPr>
            <a:r>
              <a:rPr lang="en-US" altLang="en-US" sz="1600" dirty="0" smtClean="0">
                <a:solidFill>
                  <a:schemeClr val="tx2">
                    <a:lumMod val="75000"/>
                  </a:schemeClr>
                </a:solidFill>
              </a:rPr>
              <a:t>c.</a:t>
            </a:r>
            <a:r>
              <a:rPr lang="zh-CN" altLang="en-US" sz="1600" dirty="0" smtClean="0">
                <a:solidFill>
                  <a:schemeClr val="tx2">
                    <a:lumMod val="75000"/>
                  </a:schemeClr>
                </a:solidFill>
              </a:rPr>
              <a:t>任期中不作为</a:t>
            </a:r>
            <a:r>
              <a:rPr lang="en-US" altLang="en-US" sz="1600" dirty="0" smtClean="0">
                <a:solidFill>
                  <a:schemeClr val="tx2">
                    <a:lumMod val="75000"/>
                  </a:schemeClr>
                </a:solidFill>
              </a:rPr>
              <a:t>,</a:t>
            </a:r>
            <a:r>
              <a:rPr lang="zh-CN" altLang="en-US" sz="1600" dirty="0" smtClean="0">
                <a:solidFill>
                  <a:schemeClr val="tx2">
                    <a:lumMod val="75000"/>
                  </a:schemeClr>
                </a:solidFill>
              </a:rPr>
              <a:t>长期未履行班级成员应有的职责。</a:t>
            </a:r>
          </a:p>
          <a:p>
            <a:pPr indent="457200">
              <a:lnSpc>
                <a:spcPct val="150000"/>
              </a:lnSpc>
            </a:pPr>
            <a:r>
              <a:rPr lang="en-US" altLang="en-US" sz="1600" dirty="0" smtClean="0">
                <a:solidFill>
                  <a:schemeClr val="tx2">
                    <a:lumMod val="75000"/>
                  </a:schemeClr>
                </a:solidFill>
              </a:rPr>
              <a:t>3.</a:t>
            </a:r>
            <a:r>
              <a:rPr lang="zh-CN" altLang="en-US" sz="1600" dirty="0" smtClean="0">
                <a:solidFill>
                  <a:schemeClr val="tx2">
                    <a:lumMod val="75000"/>
                  </a:schemeClr>
                </a:solidFill>
              </a:rPr>
              <a:t>如全体大会最终审议通过成员的清退决定后，该成员即被剥夺班级宪章管理范畴，将不被允许参加班级宪章管理范畴内的圈子、活动等。</a:t>
            </a: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1100870" y="250030"/>
            <a:ext cx="1061754" cy="346212"/>
          </a:xfrm>
          <a:prstGeom prst="rect">
            <a:avLst/>
          </a:prstGeom>
          <a:noFill/>
        </p:spPr>
        <p:txBody>
          <a:bodyPr wrap="none" lIns="68543" tIns="34272" rIns="68543" bIns="34272" rtlCol="0">
            <a:spAutoFit/>
          </a:bodyPr>
          <a:lstStyle/>
          <a:p>
            <a:r>
              <a:rPr lang="zh-CN" altLang="en-US" sz="1800" b="1" dirty="0" smtClean="0">
                <a:solidFill>
                  <a:schemeClr val="bg1"/>
                </a:solidFill>
                <a:latin typeface="+mn-ea"/>
              </a:rPr>
              <a:t>项目介绍</a:t>
            </a:r>
          </a:p>
        </p:txBody>
      </p:sp>
      <p:sp>
        <p:nvSpPr>
          <p:cNvPr id="37" name="任意多边形 36"/>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39" name="流程图: 摘录 38"/>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106" name="灯片编号占位符 38"/>
          <p:cNvSpPr txBox="1"/>
          <p:nvPr/>
        </p:nvSpPr>
        <p:spPr>
          <a:xfrm>
            <a:off x="2953192" y="5405626"/>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01EE9E8-4134-49B0-9AA7-3089E6521627}" type="slidenum">
              <a:rPr lang="en-US" smtClean="0">
                <a:solidFill>
                  <a:prstClr val="black">
                    <a:tint val="75000"/>
                  </a:prstClr>
                </a:solidFill>
              </a:rPr>
              <a:pPr>
                <a:defRPr/>
              </a:pPr>
              <a:t>4</a:t>
            </a:fld>
            <a:endParaRPr lang="en-US">
              <a:solidFill>
                <a:prstClr val="black">
                  <a:tint val="75000"/>
                </a:prstClr>
              </a:solidFill>
            </a:endParaRPr>
          </a:p>
        </p:txBody>
      </p:sp>
      <p:sp>
        <p:nvSpPr>
          <p:cNvPr id="43" name="圆角矩形 42"/>
          <p:cNvSpPr/>
          <p:nvPr/>
        </p:nvSpPr>
        <p:spPr>
          <a:xfrm>
            <a:off x="3865402" y="204025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4" name="圆角矩形 43"/>
          <p:cNvSpPr/>
          <p:nvPr/>
        </p:nvSpPr>
        <p:spPr>
          <a:xfrm>
            <a:off x="5585678" y="204025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圆角矩形 45"/>
          <p:cNvSpPr/>
          <p:nvPr/>
        </p:nvSpPr>
        <p:spPr>
          <a:xfrm>
            <a:off x="2239886" y="204025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2" name="组合 46"/>
          <p:cNvGrpSpPr/>
          <p:nvPr/>
        </p:nvGrpSpPr>
        <p:grpSpPr bwMode="auto">
          <a:xfrm>
            <a:off x="3600609" y="1173718"/>
            <a:ext cx="1918097" cy="681038"/>
            <a:chOff x="0" y="0"/>
            <a:chExt cx="2636520" cy="1447800"/>
          </a:xfrm>
        </p:grpSpPr>
        <p:sp>
          <p:nvSpPr>
            <p:cNvPr id="48" name="任意多边形 47"/>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 xmlns:a14="http://schemas.microsoft.com/office/drawing/2010/main" w="12700">
                  <a:solidFill>
                    <a:srgbClr val="42719B"/>
                  </a:solidFill>
                  <a:bevel/>
                </a14:hiddenLine>
              </a:ext>
            </a:extLst>
          </p:spPr>
          <p:txBody>
            <a:bodyPr anchor="ctr"/>
            <a:lstStyle/>
            <a:p>
              <a:endParaRPr lang="zh-CN" altLang="en-US"/>
            </a:p>
          </p:txBody>
        </p:sp>
        <p:sp>
          <p:nvSpPr>
            <p:cNvPr id="49" name="文本框 24"/>
            <p:cNvSpPr>
              <a:spLocks noChangeArrowheads="1"/>
            </p:cNvSpPr>
            <p:nvPr/>
          </p:nvSpPr>
          <p:spPr bwMode="auto">
            <a:xfrm>
              <a:off x="304995" y="381696"/>
              <a:ext cx="2230360" cy="6844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500">
                  <a:solidFill>
                    <a:schemeClr val="bg1"/>
                  </a:solidFill>
                  <a:latin typeface="+mj-ea"/>
                  <a:ea typeface="+mj-ea"/>
                  <a:sym typeface="Arial" panose="020B0604020202020204" pitchFamily="34" charset="0"/>
                </a:rPr>
                <a:t>认识清华</a:t>
              </a:r>
            </a:p>
          </p:txBody>
        </p:sp>
      </p:grpSp>
      <p:grpSp>
        <p:nvGrpSpPr>
          <p:cNvPr id="3" name="组合 2"/>
          <p:cNvGrpSpPr/>
          <p:nvPr/>
        </p:nvGrpSpPr>
        <p:grpSpPr bwMode="auto">
          <a:xfrm>
            <a:off x="1998028" y="1173718"/>
            <a:ext cx="1918097" cy="681038"/>
            <a:chOff x="0" y="0"/>
            <a:chExt cx="2636520" cy="1447800"/>
          </a:xfrm>
        </p:grpSpPr>
        <p:sp>
          <p:nvSpPr>
            <p:cNvPr id="51" name="任意多边形 4"/>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 xmlns:a14="http://schemas.microsoft.com/office/drawing/2010/main" w="12700">
                  <a:solidFill>
                    <a:srgbClr val="42719B"/>
                  </a:solidFill>
                  <a:bevel/>
                </a14:hiddenLine>
              </a:ext>
            </a:extLst>
          </p:spPr>
          <p:txBody>
            <a:bodyPr anchor="ctr"/>
            <a:lstStyle/>
            <a:p>
              <a:endParaRPr lang="zh-CN" altLang="en-US"/>
            </a:p>
          </p:txBody>
        </p:sp>
        <p:sp>
          <p:nvSpPr>
            <p:cNvPr id="52" name="文本框 25"/>
            <p:cNvSpPr>
              <a:spLocks noChangeArrowheads="1"/>
            </p:cNvSpPr>
            <p:nvPr/>
          </p:nvSpPr>
          <p:spPr bwMode="auto">
            <a:xfrm>
              <a:off x="272839" y="332420"/>
              <a:ext cx="2293960" cy="782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500" dirty="0">
                  <a:solidFill>
                    <a:schemeClr val="bg1"/>
                  </a:solidFill>
                  <a:latin typeface="+mj-ea"/>
                  <a:ea typeface="+mj-ea"/>
                  <a:sym typeface="Arial" panose="020B0604020202020204" pitchFamily="34" charset="0"/>
                </a:rPr>
                <a:t>认识自己</a:t>
              </a:r>
            </a:p>
          </p:txBody>
        </p:sp>
      </p:grpSp>
      <p:grpSp>
        <p:nvGrpSpPr>
          <p:cNvPr id="4" name="组合 22"/>
          <p:cNvGrpSpPr/>
          <p:nvPr/>
        </p:nvGrpSpPr>
        <p:grpSpPr bwMode="auto">
          <a:xfrm>
            <a:off x="5204381" y="1173718"/>
            <a:ext cx="1918097" cy="681038"/>
            <a:chOff x="0" y="0"/>
            <a:chExt cx="2636520" cy="1447800"/>
          </a:xfrm>
        </p:grpSpPr>
        <p:sp>
          <p:nvSpPr>
            <p:cNvPr id="57" name="任意多边形 6"/>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 xmlns:a14="http://schemas.microsoft.com/office/drawing/2010/main" w="12700">
                  <a:solidFill>
                    <a:srgbClr val="42719B"/>
                  </a:solidFill>
                  <a:bevel/>
                </a14:hiddenLine>
              </a:ext>
            </a:extLst>
          </p:spPr>
          <p:txBody>
            <a:bodyPr anchor="ctr"/>
            <a:lstStyle/>
            <a:p>
              <a:endParaRPr lang="zh-CN" altLang="en-US"/>
            </a:p>
          </p:txBody>
        </p:sp>
        <p:sp>
          <p:nvSpPr>
            <p:cNvPr id="58" name="文本框 27"/>
            <p:cNvSpPr>
              <a:spLocks noChangeArrowheads="1"/>
            </p:cNvSpPr>
            <p:nvPr/>
          </p:nvSpPr>
          <p:spPr bwMode="auto">
            <a:xfrm>
              <a:off x="330619" y="332425"/>
              <a:ext cx="2205655" cy="782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500">
                  <a:solidFill>
                    <a:schemeClr val="bg1"/>
                  </a:solidFill>
                  <a:latin typeface="+mj-ea"/>
                  <a:ea typeface="+mj-ea"/>
                  <a:sym typeface="Arial" panose="020B0604020202020204" pitchFamily="34" charset="0"/>
                </a:rPr>
                <a:t>清华与我</a:t>
              </a:r>
            </a:p>
          </p:txBody>
        </p:sp>
      </p:grpSp>
      <p:sp>
        <p:nvSpPr>
          <p:cNvPr id="60" name="矩形 32"/>
          <p:cNvSpPr>
            <a:spLocks noChangeArrowheads="1"/>
          </p:cNvSpPr>
          <p:nvPr/>
        </p:nvSpPr>
        <p:spPr bwMode="auto">
          <a:xfrm>
            <a:off x="2387643" y="2063115"/>
            <a:ext cx="715010" cy="3282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700" dirty="0" smtClean="0">
                <a:solidFill>
                  <a:srgbClr val="005A9E"/>
                </a:solidFill>
                <a:sym typeface="方正兰亭黑_GBK" panose="02000000000000000000" pitchFamily="2" charset="-122"/>
              </a:rPr>
              <a:t>step1</a:t>
            </a:r>
          </a:p>
        </p:txBody>
      </p:sp>
      <p:sp>
        <p:nvSpPr>
          <p:cNvPr id="61" name="矩形 47"/>
          <p:cNvSpPr>
            <a:spLocks noChangeArrowheads="1"/>
          </p:cNvSpPr>
          <p:nvPr/>
        </p:nvSpPr>
        <p:spPr bwMode="auto">
          <a:xfrm>
            <a:off x="2032557" y="2422684"/>
            <a:ext cx="1431131" cy="10801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l" eaLnBrk="1" hangingPunct="1">
              <a:lnSpc>
                <a:spcPct val="120000"/>
              </a:lnSpc>
              <a:spcBef>
                <a:spcPct val="0"/>
              </a:spcBef>
              <a:buFont typeface="Arial" panose="020B0604020202020204" pitchFamily="34" charset="0"/>
              <a:buNone/>
            </a:pPr>
            <a:r>
              <a:rPr lang="zh-CN" altLang="en-US" sz="1100" dirty="0">
                <a:solidFill>
                  <a:schemeClr val="tx1">
                    <a:lumMod val="65000"/>
                    <a:lumOff val="35000"/>
                  </a:schemeClr>
                </a:solidFill>
                <a:latin typeface="宋体" panose="02010600030101010101" pitchFamily="2" charset="-122"/>
                <a:ea typeface="宋体" panose="02010600030101010101" pitchFamily="2" charset="-122"/>
                <a:sym typeface="方正兰亭黑_GBK" panose="02000000000000000000" pitchFamily="2" charset="-122"/>
              </a:rPr>
              <a:t>·</a:t>
            </a:r>
            <a:r>
              <a:rPr lang="zh-CN" altLang="en-US" sz="1100" dirty="0">
                <a:solidFill>
                  <a:schemeClr val="tx1">
                    <a:lumMod val="65000"/>
                    <a:lumOff val="35000"/>
                  </a:schemeClr>
                </a:solidFill>
                <a:latin typeface="+mj-ea"/>
                <a:ea typeface="+mj-ea"/>
                <a:sym typeface="方正兰亭黑_GBK" panose="02000000000000000000" pitchFamily="2" charset="-122"/>
              </a:rPr>
              <a:t>运用</a:t>
            </a:r>
            <a:r>
              <a:rPr lang="en-US" altLang="zh-CN" sz="1100" dirty="0">
                <a:solidFill>
                  <a:schemeClr val="tx1">
                    <a:lumMod val="65000"/>
                    <a:lumOff val="35000"/>
                  </a:schemeClr>
                </a:solidFill>
                <a:latin typeface="+mj-ea"/>
                <a:ea typeface="+mj-ea"/>
                <a:sym typeface="方正兰亭黑_GBK" panose="02000000000000000000" pitchFamily="2" charset="-122"/>
              </a:rPr>
              <a:t>Standout2.0</a:t>
            </a:r>
            <a:r>
              <a:rPr lang="zh-CN" altLang="en-US" sz="1100" dirty="0">
                <a:solidFill>
                  <a:schemeClr val="tx1">
                    <a:lumMod val="65000"/>
                    <a:lumOff val="35000"/>
                  </a:schemeClr>
                </a:solidFill>
                <a:latin typeface="+mj-ea"/>
                <a:ea typeface="+mj-ea"/>
                <a:sym typeface="方正兰亭黑_GBK" panose="02000000000000000000" pitchFamily="2" charset="-122"/>
              </a:rPr>
              <a:t>发现自己的优势</a:t>
            </a:r>
          </a:p>
          <a:p>
            <a:pPr algn="l" eaLnBrk="1" hangingPunct="1">
              <a:lnSpc>
                <a:spcPct val="120000"/>
              </a:lnSpc>
              <a:spcBef>
                <a:spcPct val="0"/>
              </a:spcBef>
              <a:buFont typeface="Arial" panose="020B0604020202020204" pitchFamily="34" charset="0"/>
              <a:buNone/>
            </a:pPr>
            <a:r>
              <a:rPr lang="zh-CN" altLang="en-US" sz="1100" dirty="0">
                <a:solidFill>
                  <a:schemeClr val="tx1">
                    <a:lumMod val="65000"/>
                    <a:lumOff val="35000"/>
                  </a:schemeClr>
                </a:solidFill>
                <a:latin typeface="宋体" panose="02010600030101010101" pitchFamily="2" charset="-122"/>
                <a:ea typeface="宋体" panose="02010600030101010101" pitchFamily="2" charset="-122"/>
                <a:sym typeface="方正兰亭黑_GBK" panose="02000000000000000000" pitchFamily="2" charset="-122"/>
              </a:rPr>
              <a:t>·个人简历编辑迭代</a:t>
            </a:r>
          </a:p>
          <a:p>
            <a:pPr algn="l" eaLnBrk="1" hangingPunct="1">
              <a:lnSpc>
                <a:spcPct val="120000"/>
              </a:lnSpc>
              <a:spcBef>
                <a:spcPct val="0"/>
              </a:spcBef>
              <a:buFont typeface="Arial" panose="020B0604020202020204" pitchFamily="34" charset="0"/>
              <a:buNone/>
            </a:pPr>
            <a:r>
              <a:rPr lang="zh-CN" altLang="en-US" sz="1100" dirty="0">
                <a:solidFill>
                  <a:schemeClr val="tx1">
                    <a:lumMod val="65000"/>
                    <a:lumOff val="35000"/>
                  </a:schemeClr>
                </a:solidFill>
                <a:latin typeface="宋体" panose="02010600030101010101" pitchFamily="2" charset="-122"/>
                <a:ea typeface="宋体" panose="02010600030101010101" pitchFamily="2" charset="-122"/>
                <a:sym typeface="方正兰亭黑_GBK" panose="02000000000000000000" pitchFamily="2" charset="-122"/>
              </a:rPr>
              <a:t>·每日课前小组晨间汇报</a:t>
            </a:r>
          </a:p>
        </p:txBody>
      </p:sp>
      <p:sp>
        <p:nvSpPr>
          <p:cNvPr id="62" name="矩形 34"/>
          <p:cNvSpPr>
            <a:spLocks noChangeArrowheads="1"/>
          </p:cNvSpPr>
          <p:nvPr/>
        </p:nvSpPr>
        <p:spPr bwMode="auto">
          <a:xfrm>
            <a:off x="4069200" y="2063115"/>
            <a:ext cx="711835" cy="3282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700" dirty="0" smtClean="0">
                <a:solidFill>
                  <a:srgbClr val="005A9E"/>
                </a:solidFill>
                <a:sym typeface="方正兰亭黑_GBK" panose="02000000000000000000" pitchFamily="2" charset="-122"/>
              </a:rPr>
              <a:t>step2</a:t>
            </a:r>
            <a:endParaRPr lang="en-US" altLang="zh-CN" sz="1700" dirty="0" smtClean="0">
              <a:solidFill>
                <a:schemeClr val="tx1">
                  <a:lumMod val="65000"/>
                  <a:lumOff val="35000"/>
                </a:schemeClr>
              </a:solidFill>
              <a:sym typeface="方正兰亭黑_GBK" panose="02000000000000000000" pitchFamily="2" charset="-122"/>
            </a:endParaRPr>
          </a:p>
        </p:txBody>
      </p:sp>
      <p:sp>
        <p:nvSpPr>
          <p:cNvPr id="63" name="矩形 47"/>
          <p:cNvSpPr>
            <a:spLocks noChangeArrowheads="1"/>
          </p:cNvSpPr>
          <p:nvPr/>
        </p:nvSpPr>
        <p:spPr bwMode="auto">
          <a:xfrm>
            <a:off x="3743484" y="2422684"/>
            <a:ext cx="1406129" cy="10801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l" eaLnBrk="1" hangingPunct="1">
              <a:lnSpc>
                <a:spcPct val="120000"/>
              </a:lnSpc>
              <a:spcBef>
                <a:spcPct val="0"/>
              </a:spcBef>
              <a:buFont typeface="Arial" panose="020B0604020202020204" pitchFamily="34" charset="0"/>
              <a:buNone/>
            </a:pPr>
            <a:r>
              <a:rPr lang="zh-CN" altLang="en-US" sz="1100">
                <a:solidFill>
                  <a:schemeClr val="tx1">
                    <a:lumMod val="65000"/>
                    <a:lumOff val="35000"/>
                  </a:schemeClr>
                </a:solidFill>
                <a:uFillTx/>
                <a:latin typeface="宋体" panose="02010600030101010101" pitchFamily="2" charset="-122"/>
                <a:ea typeface="宋体" panose="02010600030101010101" pitchFamily="2" charset="-122"/>
                <a:sym typeface="方正兰亭黑_GBK" panose="02000000000000000000" pitchFamily="2" charset="-122"/>
              </a:rPr>
              <a:t>·钱俊雯老师介绍图书馆使用</a:t>
            </a:r>
          </a:p>
          <a:p>
            <a:pPr algn="l" eaLnBrk="1" hangingPunct="1">
              <a:lnSpc>
                <a:spcPct val="120000"/>
              </a:lnSpc>
              <a:spcBef>
                <a:spcPct val="0"/>
              </a:spcBef>
              <a:buFont typeface="Arial" panose="020B0604020202020204" pitchFamily="34" charset="0"/>
              <a:buNone/>
            </a:pPr>
            <a:r>
              <a:rPr lang="zh-CN" altLang="en-US" sz="1100">
                <a:solidFill>
                  <a:schemeClr val="tx1">
                    <a:lumMod val="65000"/>
                    <a:lumOff val="35000"/>
                  </a:schemeClr>
                </a:solidFill>
                <a:uFillTx/>
                <a:latin typeface="宋体" panose="02010600030101010101" pitchFamily="2" charset="-122"/>
                <a:ea typeface="宋体" panose="02010600030101010101" pitchFamily="2" charset="-122"/>
                <a:sym typeface="方正兰亭黑_GBK" panose="02000000000000000000" pitchFamily="2" charset="-122"/>
              </a:rPr>
              <a:t>·进入学校实验室，参观探究</a:t>
            </a:r>
          </a:p>
          <a:p>
            <a:pPr algn="l" eaLnBrk="1" hangingPunct="1">
              <a:lnSpc>
                <a:spcPct val="120000"/>
              </a:lnSpc>
              <a:spcBef>
                <a:spcPct val="0"/>
              </a:spcBef>
              <a:buFont typeface="Arial" panose="020B0604020202020204" pitchFamily="34" charset="0"/>
              <a:buNone/>
            </a:pPr>
            <a:r>
              <a:rPr lang="zh-CN" altLang="en-US" sz="1100">
                <a:solidFill>
                  <a:schemeClr val="tx1">
                    <a:lumMod val="65000"/>
                    <a:lumOff val="35000"/>
                  </a:schemeClr>
                </a:solidFill>
                <a:uFillTx/>
                <a:latin typeface="宋体" panose="02010600030101010101" pitchFamily="2" charset="-122"/>
                <a:ea typeface="宋体" panose="02010600030101010101" pitchFamily="2" charset="-122"/>
                <a:sym typeface="方正兰亭黑_GBK" panose="02000000000000000000" pitchFamily="2" charset="-122"/>
              </a:rPr>
              <a:t>·了解社团资源</a:t>
            </a:r>
          </a:p>
        </p:txBody>
      </p:sp>
      <p:sp>
        <p:nvSpPr>
          <p:cNvPr id="64" name="矩形 36"/>
          <p:cNvSpPr>
            <a:spLocks noChangeArrowheads="1"/>
          </p:cNvSpPr>
          <p:nvPr/>
        </p:nvSpPr>
        <p:spPr bwMode="auto">
          <a:xfrm>
            <a:off x="5745839" y="2063115"/>
            <a:ext cx="713740" cy="3282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700" dirty="0" smtClean="0">
                <a:solidFill>
                  <a:srgbClr val="005A9E"/>
                </a:solidFill>
                <a:sym typeface="方正兰亭黑_GBK" panose="02000000000000000000" pitchFamily="2" charset="-122"/>
              </a:rPr>
              <a:t>step3</a:t>
            </a:r>
          </a:p>
        </p:txBody>
      </p:sp>
      <p:sp>
        <p:nvSpPr>
          <p:cNvPr id="65" name="矩形 47"/>
          <p:cNvSpPr>
            <a:spLocks noChangeArrowheads="1"/>
          </p:cNvSpPr>
          <p:nvPr/>
        </p:nvSpPr>
        <p:spPr bwMode="auto">
          <a:xfrm>
            <a:off x="5429409" y="2422684"/>
            <a:ext cx="1419225" cy="11728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l" eaLnBrk="1" hangingPunct="1">
              <a:lnSpc>
                <a:spcPct val="120000"/>
              </a:lnSpc>
              <a:spcBef>
                <a:spcPct val="0"/>
              </a:spcBef>
              <a:buFont typeface="Arial" panose="020B0604020202020204" pitchFamily="34" charset="0"/>
              <a:buNone/>
            </a:pPr>
            <a:r>
              <a:rPr lang="zh-CN" altLang="en-US" sz="1200" dirty="0">
                <a:solidFill>
                  <a:schemeClr val="tx1">
                    <a:lumMod val="65000"/>
                    <a:lumOff val="35000"/>
                  </a:schemeClr>
                </a:solidFill>
                <a:latin typeface="宋体" panose="02010600030101010101" pitchFamily="2" charset="-122"/>
                <a:ea typeface="宋体" panose="02010600030101010101" pitchFamily="2" charset="-122"/>
              </a:rPr>
              <a:t>·学习上期班级学员手册和班级宪章</a:t>
            </a:r>
          </a:p>
          <a:p>
            <a:pPr algn="l" eaLnBrk="1" hangingPunct="1">
              <a:lnSpc>
                <a:spcPct val="120000"/>
              </a:lnSpc>
              <a:spcBef>
                <a:spcPct val="0"/>
              </a:spcBef>
              <a:buFont typeface="Arial" panose="020B0604020202020204" pitchFamily="34" charset="0"/>
              <a:buNone/>
            </a:pPr>
            <a:r>
              <a:rPr lang="zh-CN" altLang="en-US" sz="1200" dirty="0">
                <a:solidFill>
                  <a:schemeClr val="tx1">
                    <a:lumMod val="65000"/>
                    <a:lumOff val="35000"/>
                  </a:schemeClr>
                </a:solidFill>
                <a:latin typeface="宋体" panose="02010600030101010101" pitchFamily="2" charset="-122"/>
                <a:ea typeface="宋体" panose="02010600030101010101" pitchFamily="2" charset="-122"/>
              </a:rPr>
              <a:t>·制定本期班级学员手册和班级宪章</a:t>
            </a:r>
          </a:p>
          <a:p>
            <a:pPr algn="l" eaLnBrk="1" hangingPunct="1">
              <a:lnSpc>
                <a:spcPct val="120000"/>
              </a:lnSpc>
              <a:spcBef>
                <a:spcPct val="0"/>
              </a:spcBef>
              <a:buFont typeface="Arial" panose="020B0604020202020204" pitchFamily="34" charset="0"/>
              <a:buNone/>
            </a:pPr>
            <a:r>
              <a:rPr lang="zh-CN" altLang="en-US" sz="1200" dirty="0">
                <a:solidFill>
                  <a:schemeClr val="tx1">
                    <a:lumMod val="65000"/>
                    <a:lumOff val="35000"/>
                  </a:schemeClr>
                </a:solidFill>
                <a:latin typeface="宋体" panose="02010600030101010101" pitchFamily="2" charset="-122"/>
                <a:ea typeface="宋体" panose="02010600030101010101" pitchFamily="2" charset="-122"/>
              </a:rPr>
              <a:t>·终极汇报演出</a:t>
            </a:r>
          </a:p>
        </p:txBody>
      </p:sp>
      <p:sp>
        <p:nvSpPr>
          <p:cNvPr id="68" name="直接连接符 8"/>
          <p:cNvSpPr>
            <a:spLocks noChangeShapeType="1"/>
          </p:cNvSpPr>
          <p:nvPr/>
        </p:nvSpPr>
        <p:spPr bwMode="auto">
          <a:xfrm>
            <a:off x="1062038" y="3693319"/>
            <a:ext cx="7019925" cy="1191"/>
          </a:xfrm>
          <a:prstGeom prst="line">
            <a:avLst/>
          </a:prstGeom>
          <a:noFill/>
          <a:ln w="6350">
            <a:solidFill>
              <a:srgbClr val="A5A5A5"/>
            </a:solidFill>
            <a:bevel/>
          </a:ln>
          <a:extLst>
            <a:ext uri="{909E8E84-426E-40DD-AFC4-6F175D3DCCD1}">
              <a14:hiddenFill xmlns="" xmlns:a14="http://schemas.microsoft.com/office/drawing/2010/main">
                <a:noFill/>
              </a14:hiddenFill>
            </a:ext>
          </a:extLst>
        </p:spPr>
        <p:txBody>
          <a:bodyPr lIns="68580" tIns="34290" rIns="68580" bIns="34290"/>
          <a:lstStyle/>
          <a:p>
            <a:endParaRPr lang="zh-CN" altLang="en-US"/>
          </a:p>
        </p:txBody>
      </p:sp>
      <p:pic>
        <p:nvPicPr>
          <p:cNvPr id="26"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206864" y="250030"/>
            <a:ext cx="4679578" cy="317878"/>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0-#ppt_w/2"/>
                                          </p:val>
                                        </p:tav>
                                        <p:tav tm="100000">
                                          <p:val>
                                            <p:strVal val="#ppt_x"/>
                                          </p:val>
                                        </p:tav>
                                      </p:tavLst>
                                    </p:anim>
                                    <p:anim calcmode="lin" valueType="num">
                                      <p:cBhvr additive="base">
                                        <p:cTn id="14"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6"/>
                                        </p:tgtEl>
                                        <p:attrNameLst>
                                          <p:attrName>ppt_y</p:attrName>
                                        </p:attrNameLst>
                                      </p:cBhvr>
                                      <p:tavLst>
                                        <p:tav tm="0">
                                          <p:val>
                                            <p:strVal val="#ppt_y"/>
                                          </p:val>
                                        </p:tav>
                                        <p:tav tm="100000">
                                          <p:val>
                                            <p:strVal val="#ppt_y"/>
                                          </p:val>
                                        </p:tav>
                                      </p:tavLst>
                                    </p:anim>
                                    <p:anim calcmode="lin" valueType="num">
                                      <p:cBhvr>
                                        <p:cTn id="21"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6"/>
                                        </p:tgtEl>
                                      </p:cBhvr>
                                    </p:animEffect>
                                  </p:childTnLst>
                                </p:cTn>
                              </p:par>
                            </p:childTnLst>
                          </p:cTn>
                        </p:par>
                        <p:par>
                          <p:cTn id="24" fill="hold">
                            <p:stCondLst>
                              <p:cond delay="650"/>
                            </p:stCondLst>
                            <p:childTnLst>
                              <p:par>
                                <p:cTn id="25" presetID="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400" fill="hold"/>
                                        <p:tgtEl>
                                          <p:spTgt spid="3"/>
                                        </p:tgtEl>
                                        <p:attrNameLst>
                                          <p:attrName>ppt_x</p:attrName>
                                        </p:attrNameLst>
                                      </p:cBhvr>
                                      <p:tavLst>
                                        <p:tav tm="0">
                                          <p:val>
                                            <p:strVal val="0-#ppt_w/2"/>
                                          </p:val>
                                        </p:tav>
                                        <p:tav tm="100000">
                                          <p:val>
                                            <p:strVal val="#ppt_x"/>
                                          </p:val>
                                        </p:tav>
                                      </p:tavLst>
                                    </p:anim>
                                    <p:anim calcmode="lin" valueType="num">
                                      <p:cBhvr>
                                        <p:cTn id="28" dur="400" fill="hold"/>
                                        <p:tgtEl>
                                          <p:spTgt spid="3"/>
                                        </p:tgtEl>
                                        <p:attrNameLst>
                                          <p:attrName>ppt_y</p:attrName>
                                        </p:attrNameLst>
                                      </p:cBhvr>
                                      <p:tavLst>
                                        <p:tav tm="0">
                                          <p:val>
                                            <p:strVal val="#ppt_y"/>
                                          </p:val>
                                        </p:tav>
                                        <p:tav tm="100000">
                                          <p:val>
                                            <p:strVal val="#ppt_y"/>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400"/>
                                        <p:tgtEl>
                                          <p:spTgt spid="46"/>
                                        </p:tgtEl>
                                      </p:cBhvr>
                                    </p:animEffect>
                                  </p:childTnLst>
                                </p:cTn>
                              </p:par>
                              <p:par>
                                <p:cTn id="32" presetID="12" presetClass="entr" presetSubtype="1" fill="hold" grpId="0" nodeType="withEffect">
                                  <p:stCondLst>
                                    <p:cond delay="500"/>
                                  </p:stCondLst>
                                  <p:childTnLst>
                                    <p:set>
                                      <p:cBhvr>
                                        <p:cTn id="33" dur="1" fill="hold">
                                          <p:stCondLst>
                                            <p:cond delay="0"/>
                                          </p:stCondLst>
                                        </p:cTn>
                                        <p:tgtEl>
                                          <p:spTgt spid="60"/>
                                        </p:tgtEl>
                                        <p:attrNameLst>
                                          <p:attrName>style.visibility</p:attrName>
                                        </p:attrNameLst>
                                      </p:cBhvr>
                                      <p:to>
                                        <p:strVal val="visible"/>
                                      </p:to>
                                    </p:set>
                                    <p:anim calcmode="lin" valueType="num">
                                      <p:cBhvr>
                                        <p:cTn id="34" dur="400"/>
                                        <p:tgtEl>
                                          <p:spTgt spid="60"/>
                                        </p:tgtEl>
                                        <p:attrNameLst>
                                          <p:attrName>ppt_y</p:attrName>
                                        </p:attrNameLst>
                                      </p:cBhvr>
                                      <p:tavLst>
                                        <p:tav tm="0">
                                          <p:val>
                                            <p:strVal val="#ppt_y-#ppt_h*1.125000"/>
                                          </p:val>
                                        </p:tav>
                                        <p:tav tm="100000">
                                          <p:val>
                                            <p:strVal val="#ppt_y"/>
                                          </p:val>
                                        </p:tav>
                                      </p:tavLst>
                                    </p:anim>
                                    <p:animEffect>
                                      <p:cBhvr>
                                        <p:cTn id="35" dur="400"/>
                                        <p:tgtEl>
                                          <p:spTgt spid="60"/>
                                        </p:tgtEl>
                                      </p:cBhvr>
                                    </p:animEffect>
                                  </p:childTnLst>
                                </p:cTn>
                              </p:par>
                              <p:par>
                                <p:cTn id="36" presetID="12" presetClass="entr" presetSubtype="1" fill="hold" grpId="0" nodeType="withEffect">
                                  <p:stCondLst>
                                    <p:cond delay="500"/>
                                  </p:stCondLst>
                                  <p:childTnLst>
                                    <p:set>
                                      <p:cBhvr>
                                        <p:cTn id="37" dur="1" fill="hold">
                                          <p:stCondLst>
                                            <p:cond delay="0"/>
                                          </p:stCondLst>
                                        </p:cTn>
                                        <p:tgtEl>
                                          <p:spTgt spid="61"/>
                                        </p:tgtEl>
                                        <p:attrNameLst>
                                          <p:attrName>style.visibility</p:attrName>
                                        </p:attrNameLst>
                                      </p:cBhvr>
                                      <p:to>
                                        <p:strVal val="visible"/>
                                      </p:to>
                                    </p:set>
                                    <p:anim calcmode="lin" valueType="num">
                                      <p:cBhvr>
                                        <p:cTn id="38" dur="400"/>
                                        <p:tgtEl>
                                          <p:spTgt spid="61"/>
                                        </p:tgtEl>
                                        <p:attrNameLst>
                                          <p:attrName>ppt_y</p:attrName>
                                        </p:attrNameLst>
                                      </p:cBhvr>
                                      <p:tavLst>
                                        <p:tav tm="0">
                                          <p:val>
                                            <p:strVal val="#ppt_y-#ppt_h*1.125000"/>
                                          </p:val>
                                        </p:tav>
                                        <p:tav tm="100000">
                                          <p:val>
                                            <p:strVal val="#ppt_y"/>
                                          </p:val>
                                        </p:tav>
                                      </p:tavLst>
                                    </p:anim>
                                    <p:animEffect>
                                      <p:cBhvr>
                                        <p:cTn id="39" dur="400"/>
                                        <p:tgtEl>
                                          <p:spTgt spid="61"/>
                                        </p:tgtEl>
                                      </p:cBhvr>
                                    </p:animEffect>
                                  </p:childTnLst>
                                </p:cTn>
                              </p:par>
                            </p:childTnLst>
                          </p:cTn>
                        </p:par>
                        <p:par>
                          <p:cTn id="40" fill="hold">
                            <p:stCondLst>
                              <p:cond delay="1550"/>
                            </p:stCondLst>
                            <p:childTnLst>
                              <p:par>
                                <p:cTn id="41" presetID="12" presetClass="entr" presetSubtype="8"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400"/>
                                        <p:tgtEl>
                                          <p:spTgt spid="2"/>
                                        </p:tgtEl>
                                        <p:attrNameLst>
                                          <p:attrName>ppt_x</p:attrName>
                                        </p:attrNameLst>
                                      </p:cBhvr>
                                      <p:tavLst>
                                        <p:tav tm="0">
                                          <p:val>
                                            <p:strVal val="#ppt_x-#ppt_w*1.125000"/>
                                          </p:val>
                                        </p:tav>
                                        <p:tav tm="100000">
                                          <p:val>
                                            <p:strVal val="#ppt_x"/>
                                          </p:val>
                                        </p:tav>
                                      </p:tavLst>
                                    </p:anim>
                                    <p:animEffect>
                                      <p:cBhvr>
                                        <p:cTn id="44" dur="400"/>
                                        <p:tgtEl>
                                          <p:spTgt spid="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400"/>
                                        <p:tgtEl>
                                          <p:spTgt spid="43"/>
                                        </p:tgtEl>
                                      </p:cBhvr>
                                    </p:animEffect>
                                  </p:childTnLst>
                                </p:cTn>
                              </p:par>
                              <p:par>
                                <p:cTn id="48" presetID="12" presetClass="entr" presetSubtype="1" fill="hold" grpId="0" nodeType="withEffect">
                                  <p:stCondLst>
                                    <p:cond delay="500"/>
                                  </p:stCondLst>
                                  <p:childTnLst>
                                    <p:set>
                                      <p:cBhvr>
                                        <p:cTn id="49" dur="1" fill="hold">
                                          <p:stCondLst>
                                            <p:cond delay="0"/>
                                          </p:stCondLst>
                                        </p:cTn>
                                        <p:tgtEl>
                                          <p:spTgt spid="62"/>
                                        </p:tgtEl>
                                        <p:attrNameLst>
                                          <p:attrName>style.visibility</p:attrName>
                                        </p:attrNameLst>
                                      </p:cBhvr>
                                      <p:to>
                                        <p:strVal val="visible"/>
                                      </p:to>
                                    </p:set>
                                    <p:anim calcmode="lin" valueType="num">
                                      <p:cBhvr>
                                        <p:cTn id="50" dur="400"/>
                                        <p:tgtEl>
                                          <p:spTgt spid="62"/>
                                        </p:tgtEl>
                                        <p:attrNameLst>
                                          <p:attrName>ppt_y</p:attrName>
                                        </p:attrNameLst>
                                      </p:cBhvr>
                                      <p:tavLst>
                                        <p:tav tm="0">
                                          <p:val>
                                            <p:strVal val="#ppt_y-#ppt_h*1.125000"/>
                                          </p:val>
                                        </p:tav>
                                        <p:tav tm="100000">
                                          <p:val>
                                            <p:strVal val="#ppt_y"/>
                                          </p:val>
                                        </p:tav>
                                      </p:tavLst>
                                    </p:anim>
                                    <p:animEffect>
                                      <p:cBhvr>
                                        <p:cTn id="51" dur="400"/>
                                        <p:tgtEl>
                                          <p:spTgt spid="62"/>
                                        </p:tgtEl>
                                      </p:cBhvr>
                                    </p:animEffect>
                                  </p:childTnLst>
                                </p:cTn>
                              </p:par>
                              <p:par>
                                <p:cTn id="52" presetID="12" presetClass="entr" presetSubtype="1" fill="hold" grpId="0" nodeType="withEffect">
                                  <p:stCondLst>
                                    <p:cond delay="500"/>
                                  </p:stCondLst>
                                  <p:childTnLst>
                                    <p:set>
                                      <p:cBhvr>
                                        <p:cTn id="53" dur="1" fill="hold">
                                          <p:stCondLst>
                                            <p:cond delay="0"/>
                                          </p:stCondLst>
                                        </p:cTn>
                                        <p:tgtEl>
                                          <p:spTgt spid="63"/>
                                        </p:tgtEl>
                                        <p:attrNameLst>
                                          <p:attrName>style.visibility</p:attrName>
                                        </p:attrNameLst>
                                      </p:cBhvr>
                                      <p:to>
                                        <p:strVal val="visible"/>
                                      </p:to>
                                    </p:set>
                                    <p:anim calcmode="lin" valueType="num">
                                      <p:cBhvr>
                                        <p:cTn id="54" dur="400"/>
                                        <p:tgtEl>
                                          <p:spTgt spid="63"/>
                                        </p:tgtEl>
                                        <p:attrNameLst>
                                          <p:attrName>ppt_y</p:attrName>
                                        </p:attrNameLst>
                                      </p:cBhvr>
                                      <p:tavLst>
                                        <p:tav tm="0">
                                          <p:val>
                                            <p:strVal val="#ppt_y-#ppt_h*1.125000"/>
                                          </p:val>
                                        </p:tav>
                                        <p:tav tm="100000">
                                          <p:val>
                                            <p:strVal val="#ppt_y"/>
                                          </p:val>
                                        </p:tav>
                                      </p:tavLst>
                                    </p:anim>
                                    <p:animEffect>
                                      <p:cBhvr>
                                        <p:cTn id="55" dur="400"/>
                                        <p:tgtEl>
                                          <p:spTgt spid="63"/>
                                        </p:tgtEl>
                                      </p:cBhvr>
                                    </p:animEffect>
                                  </p:childTnLst>
                                </p:cTn>
                              </p:par>
                            </p:childTnLst>
                          </p:cTn>
                        </p:par>
                        <p:par>
                          <p:cTn id="56" fill="hold">
                            <p:stCondLst>
                              <p:cond delay="2450"/>
                            </p:stCondLst>
                            <p:childTnLst>
                              <p:par>
                                <p:cTn id="57" presetID="12" presetClass="entr" presetSubtype="8"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cBhvr>
                                        <p:cTn id="59" dur="400"/>
                                        <p:tgtEl>
                                          <p:spTgt spid="4"/>
                                        </p:tgtEl>
                                        <p:attrNameLst>
                                          <p:attrName>ppt_x</p:attrName>
                                        </p:attrNameLst>
                                      </p:cBhvr>
                                      <p:tavLst>
                                        <p:tav tm="0">
                                          <p:val>
                                            <p:strVal val="#ppt_x-#ppt_w*1.125000"/>
                                          </p:val>
                                        </p:tav>
                                        <p:tav tm="100000">
                                          <p:val>
                                            <p:strVal val="#ppt_x"/>
                                          </p:val>
                                        </p:tav>
                                      </p:tavLst>
                                    </p:anim>
                                    <p:animEffect>
                                      <p:cBhvr>
                                        <p:cTn id="60" dur="400"/>
                                        <p:tgtEl>
                                          <p:spTgt spid="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400"/>
                                        <p:tgtEl>
                                          <p:spTgt spid="44"/>
                                        </p:tgtEl>
                                      </p:cBhvr>
                                    </p:animEffect>
                                  </p:childTnLst>
                                </p:cTn>
                              </p:par>
                              <p:par>
                                <p:cTn id="64" presetID="12" presetClass="entr" presetSubtype="1" fill="hold" grpId="0" nodeType="withEffect">
                                  <p:stCondLst>
                                    <p:cond delay="500"/>
                                  </p:stCondLst>
                                  <p:childTnLst>
                                    <p:set>
                                      <p:cBhvr>
                                        <p:cTn id="65" dur="1" fill="hold">
                                          <p:stCondLst>
                                            <p:cond delay="0"/>
                                          </p:stCondLst>
                                        </p:cTn>
                                        <p:tgtEl>
                                          <p:spTgt spid="64"/>
                                        </p:tgtEl>
                                        <p:attrNameLst>
                                          <p:attrName>style.visibility</p:attrName>
                                        </p:attrNameLst>
                                      </p:cBhvr>
                                      <p:to>
                                        <p:strVal val="visible"/>
                                      </p:to>
                                    </p:set>
                                    <p:anim calcmode="lin" valueType="num">
                                      <p:cBhvr>
                                        <p:cTn id="66" dur="400"/>
                                        <p:tgtEl>
                                          <p:spTgt spid="64"/>
                                        </p:tgtEl>
                                        <p:attrNameLst>
                                          <p:attrName>ppt_y</p:attrName>
                                        </p:attrNameLst>
                                      </p:cBhvr>
                                      <p:tavLst>
                                        <p:tav tm="0">
                                          <p:val>
                                            <p:strVal val="#ppt_y-#ppt_h*1.125000"/>
                                          </p:val>
                                        </p:tav>
                                        <p:tav tm="100000">
                                          <p:val>
                                            <p:strVal val="#ppt_y"/>
                                          </p:val>
                                        </p:tav>
                                      </p:tavLst>
                                    </p:anim>
                                    <p:animEffect>
                                      <p:cBhvr>
                                        <p:cTn id="67" dur="400"/>
                                        <p:tgtEl>
                                          <p:spTgt spid="64"/>
                                        </p:tgtEl>
                                      </p:cBhvr>
                                    </p:animEffect>
                                  </p:childTnLst>
                                </p:cTn>
                              </p:par>
                              <p:par>
                                <p:cTn id="68" presetID="12" presetClass="entr" presetSubtype="1" fill="hold" grpId="0" nodeType="withEffect">
                                  <p:stCondLst>
                                    <p:cond delay="500"/>
                                  </p:stCondLst>
                                  <p:childTnLst>
                                    <p:set>
                                      <p:cBhvr>
                                        <p:cTn id="69" dur="1" fill="hold">
                                          <p:stCondLst>
                                            <p:cond delay="0"/>
                                          </p:stCondLst>
                                        </p:cTn>
                                        <p:tgtEl>
                                          <p:spTgt spid="65"/>
                                        </p:tgtEl>
                                        <p:attrNameLst>
                                          <p:attrName>style.visibility</p:attrName>
                                        </p:attrNameLst>
                                      </p:cBhvr>
                                      <p:to>
                                        <p:strVal val="visible"/>
                                      </p:to>
                                    </p:set>
                                    <p:anim calcmode="lin" valueType="num">
                                      <p:cBhvr>
                                        <p:cTn id="70" dur="400"/>
                                        <p:tgtEl>
                                          <p:spTgt spid="65"/>
                                        </p:tgtEl>
                                        <p:attrNameLst>
                                          <p:attrName>ppt_y</p:attrName>
                                        </p:attrNameLst>
                                      </p:cBhvr>
                                      <p:tavLst>
                                        <p:tav tm="0">
                                          <p:val>
                                            <p:strVal val="#ppt_y-#ppt_h*1.125000"/>
                                          </p:val>
                                        </p:tav>
                                        <p:tav tm="100000">
                                          <p:val>
                                            <p:strVal val="#ppt_y"/>
                                          </p:val>
                                        </p:tav>
                                      </p:tavLst>
                                    </p:anim>
                                    <p:animEffect>
                                      <p:cBhvr>
                                        <p:cTn id="71" dur="400"/>
                                        <p:tgtEl>
                                          <p:spTgt spid="65"/>
                                        </p:tgtEl>
                                      </p:cBhvr>
                                    </p:animEffect>
                                  </p:childTnLst>
                                </p:cTn>
                              </p:par>
                            </p:childTnLst>
                          </p:cTn>
                        </p:par>
                        <p:par>
                          <p:cTn id="72" fill="hold">
                            <p:stCondLst>
                              <p:cond delay="3350"/>
                            </p:stCondLst>
                            <p:childTnLst>
                              <p:par>
                                <p:cTn id="73" presetID="16" presetClass="entr" presetSubtype="37" fill="hold" grpId="0" nodeType="afterEffect">
                                  <p:stCondLst>
                                    <p:cond delay="0"/>
                                  </p:stCondLst>
                                  <p:childTnLst>
                                    <p:set>
                                      <p:cBhvr>
                                        <p:cTn id="74" dur="1" fill="hold">
                                          <p:stCondLst>
                                            <p:cond delay="0"/>
                                          </p:stCondLst>
                                        </p:cTn>
                                        <p:tgtEl>
                                          <p:spTgt spid="68"/>
                                        </p:tgtEl>
                                        <p:attrNameLst>
                                          <p:attrName>style.visibility</p:attrName>
                                        </p:attrNameLst>
                                      </p:cBhvr>
                                      <p:to>
                                        <p:strVal val="visible"/>
                                      </p:to>
                                    </p:set>
                                    <p:animEffect>
                                      <p:cBhvr>
                                        <p:cTn id="75" dur="7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bldLvl="0" animBg="1"/>
      <p:bldP spid="39" grpId="0" bldLvl="0" animBg="1"/>
      <p:bldP spid="43" grpId="0" bldLvl="0" animBg="1"/>
      <p:bldP spid="44" grpId="0" bldLvl="0" animBg="1"/>
      <p:bldP spid="46" grpId="0" bldLvl="0" animBg="1"/>
      <p:bldP spid="60" grpId="0" bldLvl="0" autoUpdateAnimBg="0"/>
      <p:bldP spid="61" grpId="0" bldLvl="0" autoUpdateAnimBg="0"/>
      <p:bldP spid="62" grpId="0" bldLvl="0" autoUpdateAnimBg="0"/>
      <p:bldP spid="63" grpId="0" bldLvl="0" autoUpdateAnimBg="0"/>
      <p:bldP spid="64" grpId="0" bldLvl="0" autoUpdateAnimBg="0"/>
      <p:bldP spid="65" grpId="0" bldLvl="0" autoUpdateAnimBg="0"/>
      <p:bldP spid="68"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5586116"/>
          </a:xfrm>
          <a:prstGeom prst="rect">
            <a:avLst/>
          </a:prstGeom>
        </p:spPr>
        <p:txBody>
          <a:bodyPr wrap="square" lIns="91413" tIns="45706" rIns="91413" bIns="45706">
            <a:spAutoFit/>
          </a:bodyPr>
          <a:lstStyle/>
          <a:p>
            <a:pPr>
              <a:lnSpc>
                <a:spcPct val="150000"/>
              </a:lnSpc>
            </a:pPr>
            <a:r>
              <a:rPr lang="zh-CN" altLang="en-US" b="1" dirty="0" smtClean="0">
                <a:solidFill>
                  <a:schemeClr val="tx2">
                    <a:lumMod val="75000"/>
                  </a:schemeClr>
                </a:solidFill>
              </a:rPr>
              <a:t>第五章奖惩机制</a:t>
            </a:r>
            <a:endParaRPr lang="en-US" altLang="zh-CN" b="1" dirty="0" smtClean="0">
              <a:solidFill>
                <a:schemeClr val="tx2">
                  <a:lumMod val="75000"/>
                </a:schemeClr>
              </a:solidFill>
            </a:endParaRPr>
          </a:p>
          <a:p>
            <a:pPr lvl="0" indent="457200">
              <a:lnSpc>
                <a:spcPct val="150000"/>
              </a:lnSpc>
            </a:pPr>
            <a:r>
              <a:rPr lang="zh-CN" altLang="en-US" sz="1600" dirty="0" smtClean="0">
                <a:solidFill>
                  <a:schemeClr val="tx2">
                    <a:lumMod val="75000"/>
                  </a:schemeClr>
                </a:solidFill>
              </a:rPr>
              <a:t>第一条  奖惩原则：</a:t>
            </a:r>
            <a:endParaRPr lang="en-US" altLang="zh-CN" sz="1600" dirty="0" smtClean="0">
              <a:solidFill>
                <a:schemeClr val="tx2">
                  <a:lumMod val="75000"/>
                </a:schemeClr>
              </a:solidFill>
            </a:endParaRPr>
          </a:p>
          <a:p>
            <a:pPr lvl="0" indent="457200">
              <a:lnSpc>
                <a:spcPct val="150000"/>
              </a:lnSpc>
            </a:pPr>
            <a:r>
              <a:rPr lang="zh-CN" altLang="en-US" sz="1600" dirty="0" smtClean="0">
                <a:solidFill>
                  <a:schemeClr val="tx2">
                    <a:lumMod val="75000"/>
                  </a:schemeClr>
                </a:solidFill>
              </a:rPr>
              <a:t>为增强班级管理的执行力和活跃度，让班级管理更加人性化，采用积分制管理。将积分与各种荣誉及福利挂钩，体现每个成员对组织的贡献。</a:t>
            </a:r>
            <a:endParaRPr lang="en-US" altLang="zh-CN" sz="1600" dirty="0" smtClean="0">
              <a:solidFill>
                <a:schemeClr val="tx2">
                  <a:lumMod val="75000"/>
                </a:schemeClr>
              </a:solidFill>
            </a:endParaRPr>
          </a:p>
          <a:p>
            <a:pPr lvl="0" indent="457200">
              <a:lnSpc>
                <a:spcPct val="150000"/>
              </a:lnSpc>
            </a:pPr>
            <a:r>
              <a:rPr lang="zh-CN" altLang="en-US" sz="1600" dirty="0" smtClean="0">
                <a:solidFill>
                  <a:schemeClr val="tx2">
                    <a:lumMod val="75000"/>
                  </a:schemeClr>
                </a:solidFill>
              </a:rPr>
              <a:t>第二条  积分规则：</a:t>
            </a:r>
          </a:p>
          <a:p>
            <a:pPr indent="457200">
              <a:lnSpc>
                <a:spcPct val="150000"/>
              </a:lnSpc>
            </a:pPr>
            <a:r>
              <a:rPr lang="zh-CN" altLang="en-US" sz="1600" dirty="0" smtClean="0">
                <a:solidFill>
                  <a:schemeClr val="tx2">
                    <a:lumMod val="75000"/>
                  </a:schemeClr>
                </a:solidFill>
              </a:rPr>
              <a:t>对积分进行量化管理，成员按参与度与贡献度获得或者扣除相应的积分。</a:t>
            </a:r>
            <a:endParaRPr lang="en-US" altLang="zh-CN" sz="1600" dirty="0" smtClean="0">
              <a:solidFill>
                <a:schemeClr val="tx2">
                  <a:lumMod val="75000"/>
                </a:schemeClr>
              </a:solidFill>
            </a:endParaRPr>
          </a:p>
          <a:p>
            <a:pPr lvl="0" indent="457200">
              <a:lnSpc>
                <a:spcPct val="150000"/>
              </a:lnSpc>
            </a:pPr>
            <a:r>
              <a:rPr lang="zh-CN" altLang="en-US" sz="1600" dirty="0" smtClean="0">
                <a:solidFill>
                  <a:schemeClr val="tx2">
                    <a:lumMod val="75000"/>
                  </a:schemeClr>
                </a:solidFill>
              </a:rPr>
              <a:t>第三条  积分应用：</a:t>
            </a:r>
            <a:endParaRPr lang="en-US" altLang="zh-CN" sz="1600"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（一）给予班级年度积分前</a:t>
            </a:r>
            <a:r>
              <a:rPr lang="en-US" altLang="en-US" sz="1600" dirty="0" smtClean="0">
                <a:solidFill>
                  <a:schemeClr val="tx2">
                    <a:lumMod val="75000"/>
                  </a:schemeClr>
                </a:solidFill>
              </a:rPr>
              <a:t>2</a:t>
            </a:r>
            <a:r>
              <a:rPr lang="zh-CN" altLang="en-US" sz="1600" dirty="0" smtClean="0">
                <a:solidFill>
                  <a:schemeClr val="tx2">
                    <a:lumMod val="75000"/>
                  </a:schemeClr>
                </a:solidFill>
              </a:rPr>
              <a:t>名的同学颁发“</a:t>
            </a:r>
            <a:r>
              <a:rPr lang="en-US" altLang="en-US" sz="1600" dirty="0" smtClean="0">
                <a:solidFill>
                  <a:schemeClr val="tx2">
                    <a:lumMod val="75000"/>
                  </a:schemeClr>
                </a:solidFill>
              </a:rPr>
              <a:t>MEM</a:t>
            </a:r>
            <a:r>
              <a:rPr lang="zh-CN" altLang="en-US" sz="1600" dirty="0" smtClean="0">
                <a:solidFill>
                  <a:schemeClr val="tx2">
                    <a:lumMod val="75000"/>
                  </a:schemeClr>
                </a:solidFill>
              </a:rPr>
              <a:t>年度最佳贡献奖”（以学年为单位）。</a:t>
            </a:r>
          </a:p>
          <a:p>
            <a:pPr indent="457200">
              <a:lnSpc>
                <a:spcPct val="150000"/>
              </a:lnSpc>
            </a:pPr>
            <a:r>
              <a:rPr lang="zh-CN" altLang="en-US" sz="1600" dirty="0" smtClean="0">
                <a:solidFill>
                  <a:schemeClr val="tx2">
                    <a:lumMod val="75000"/>
                  </a:schemeClr>
                </a:solidFill>
              </a:rPr>
              <a:t>（二）限制名额的活动报名时，积分高者优先。</a:t>
            </a:r>
          </a:p>
          <a:p>
            <a:pPr lvl="0" indent="457200">
              <a:lnSpc>
                <a:spcPct val="150000"/>
              </a:lnSpc>
            </a:pPr>
            <a:endParaRPr lang="en-US" altLang="zh-CN" sz="1600" dirty="0" smtClean="0">
              <a:solidFill>
                <a:schemeClr val="tx2">
                  <a:lumMod val="75000"/>
                </a:schemeClr>
              </a:solidFill>
            </a:endParaRPr>
          </a:p>
          <a:p>
            <a:pPr indent="457200">
              <a:lnSpc>
                <a:spcPct val="150000"/>
              </a:lnSpc>
            </a:pPr>
            <a:endParaRPr lang="zh-CN" altLang="en-US" dirty="0" smtClean="0"/>
          </a:p>
          <a:p>
            <a:pPr lvl="0" indent="457200">
              <a:lnSpc>
                <a:spcPct val="150000"/>
              </a:lnSpc>
            </a:pPr>
            <a:endParaRPr lang="zh-CN" altLang="en-US" dirty="0" smtClean="0">
              <a:solidFill>
                <a:schemeClr val="tx2">
                  <a:lumMod val="75000"/>
                </a:schemeClr>
              </a:solidFill>
            </a:endParaRPr>
          </a:p>
          <a:p>
            <a:pPr>
              <a:lnSpc>
                <a:spcPct val="150000"/>
              </a:lnSpc>
            </a:pPr>
            <a:endParaRPr lang="zh-CN" altLang="en-US" dirty="0" smtClean="0">
              <a:solidFill>
                <a:schemeClr val="tx2">
                  <a:lumMod val="75000"/>
                </a:schemeClr>
              </a:solidFill>
            </a:endParaRP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1615799"/>
          </a:xfrm>
          <a:prstGeom prst="rect">
            <a:avLst/>
          </a:prstGeom>
        </p:spPr>
        <p:txBody>
          <a:bodyPr wrap="square" lIns="91413" tIns="45706" rIns="91413" bIns="45706">
            <a:spAutoFit/>
          </a:bodyPr>
          <a:lstStyle/>
          <a:p>
            <a:pPr>
              <a:lnSpc>
                <a:spcPct val="150000"/>
              </a:lnSpc>
            </a:pPr>
            <a:r>
              <a:rPr lang="zh-CN" altLang="en-US" b="1" dirty="0" smtClean="0">
                <a:solidFill>
                  <a:schemeClr val="tx2">
                    <a:lumMod val="75000"/>
                  </a:schemeClr>
                </a:solidFill>
              </a:rPr>
              <a:t>第六章宪章解释权</a:t>
            </a:r>
            <a:endParaRPr lang="en-US" altLang="zh-CN" b="1"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本宪章所称的“以上”“以下”“以内”“届满”，包括本数；所称的“不满”“超过”“以外”，不包括本数。</a:t>
            </a:r>
          </a:p>
          <a:p>
            <a:pPr indent="457200">
              <a:lnSpc>
                <a:spcPct val="150000"/>
              </a:lnSpc>
            </a:pPr>
            <a:r>
              <a:rPr lang="zh-CN" altLang="en-US" sz="1600" dirty="0" smtClean="0">
                <a:solidFill>
                  <a:schemeClr val="tx2">
                    <a:lumMod val="75000"/>
                  </a:schemeClr>
                </a:solidFill>
              </a:rPr>
              <a:t>有关本宪章的任何问题，均由本班级委员会负责解释。</a:t>
            </a: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2354462"/>
          </a:xfrm>
          <a:prstGeom prst="rect">
            <a:avLst/>
          </a:prstGeom>
        </p:spPr>
        <p:txBody>
          <a:bodyPr wrap="square" lIns="91413" tIns="45706" rIns="91413" bIns="45706">
            <a:spAutoFit/>
          </a:bodyPr>
          <a:lstStyle/>
          <a:p>
            <a:pPr>
              <a:lnSpc>
                <a:spcPct val="150000"/>
              </a:lnSpc>
            </a:pPr>
            <a:r>
              <a:rPr lang="zh-CN" altLang="en-US" b="1" dirty="0" smtClean="0">
                <a:solidFill>
                  <a:schemeClr val="tx2">
                    <a:lumMod val="75000"/>
                  </a:schemeClr>
                </a:solidFill>
              </a:rPr>
              <a:t>第七章</a:t>
            </a:r>
            <a:r>
              <a:rPr lang="zh-CN" altLang="en-US" b="1" dirty="0" smtClean="0"/>
              <a:t>附录</a:t>
            </a:r>
            <a:endParaRPr lang="en-US" altLang="zh-CN" b="1"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附件一：逻辑模型</a:t>
            </a:r>
          </a:p>
          <a:p>
            <a:pPr indent="457200">
              <a:lnSpc>
                <a:spcPct val="150000"/>
              </a:lnSpc>
            </a:pPr>
            <a:r>
              <a:rPr lang="zh-CN" altLang="en-US" sz="1600" dirty="0" smtClean="0">
                <a:solidFill>
                  <a:schemeClr val="tx2">
                    <a:lumMod val="75000"/>
                  </a:schemeClr>
                </a:solidFill>
              </a:rPr>
              <a:t>附件二：获取及应用标准</a:t>
            </a:r>
          </a:p>
          <a:p>
            <a:pPr indent="457200">
              <a:lnSpc>
                <a:spcPct val="150000"/>
              </a:lnSpc>
            </a:pPr>
            <a:r>
              <a:rPr lang="en-US" altLang="en-US" sz="1600" dirty="0" smtClean="0">
                <a:solidFill>
                  <a:schemeClr val="tx2">
                    <a:lumMod val="75000"/>
                  </a:schemeClr>
                </a:solidFill>
              </a:rPr>
              <a:t> </a:t>
            </a:r>
            <a:endParaRPr lang="zh-CN" altLang="en-US" sz="1600"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该宪章自清华大学</a:t>
            </a:r>
            <a:r>
              <a:rPr lang="en-US" altLang="en-US" sz="1600" dirty="0" smtClean="0">
                <a:solidFill>
                  <a:schemeClr val="tx2">
                    <a:lumMod val="75000"/>
                  </a:schemeClr>
                </a:solidFill>
              </a:rPr>
              <a:t>2017</a:t>
            </a:r>
            <a:r>
              <a:rPr lang="zh-CN" altLang="en-US" sz="1600" dirty="0" smtClean="0">
                <a:solidFill>
                  <a:schemeClr val="tx2">
                    <a:lumMod val="75000"/>
                  </a:schemeClr>
                </a:solidFill>
              </a:rPr>
              <a:t>级</a:t>
            </a:r>
            <a:r>
              <a:rPr lang="en-US" altLang="en-US" sz="1600" dirty="0" smtClean="0">
                <a:solidFill>
                  <a:schemeClr val="tx2">
                    <a:lumMod val="75000"/>
                  </a:schemeClr>
                </a:solidFill>
              </a:rPr>
              <a:t>MEM</a:t>
            </a:r>
            <a:r>
              <a:rPr lang="zh-CN" altLang="en-US" sz="1600" dirty="0" smtClean="0">
                <a:solidFill>
                  <a:schemeClr val="tx2">
                    <a:lumMod val="75000"/>
                  </a:schemeClr>
                </a:solidFill>
              </a:rPr>
              <a:t>第一批</a:t>
            </a:r>
            <a:r>
              <a:rPr lang="en-US" altLang="en-US" sz="1600" dirty="0" smtClean="0">
                <a:solidFill>
                  <a:schemeClr val="tx2">
                    <a:lumMod val="75000"/>
                  </a:schemeClr>
                </a:solidFill>
              </a:rPr>
              <a:t>XLP</a:t>
            </a:r>
            <a:r>
              <a:rPr lang="zh-CN" altLang="en-US" sz="1600" dirty="0" smtClean="0">
                <a:solidFill>
                  <a:schemeClr val="tx2">
                    <a:lumMod val="75000"/>
                  </a:schemeClr>
                </a:solidFill>
              </a:rPr>
              <a:t>课程学习全体成员所属各班班长签署之日起生效。</a:t>
            </a: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8" name="表格 7"/>
          <p:cNvGraphicFramePr>
            <a:graphicFrameLocks noGrp="1"/>
          </p:cNvGraphicFramePr>
          <p:nvPr/>
        </p:nvGraphicFramePr>
        <p:xfrm>
          <a:off x="1054101" y="1041399"/>
          <a:ext cx="6603998" cy="3555995"/>
        </p:xfrm>
        <a:graphic>
          <a:graphicData uri="http://schemas.openxmlformats.org/drawingml/2006/table">
            <a:tbl>
              <a:tblPr/>
              <a:tblGrid>
                <a:gridCol w="542849"/>
                <a:gridCol w="1028903"/>
                <a:gridCol w="3942586"/>
                <a:gridCol w="1089660"/>
              </a:tblGrid>
              <a:tr h="254903">
                <a:tc>
                  <a:txBody>
                    <a:bodyPr/>
                    <a:lstStyle/>
                    <a:p>
                      <a:pPr algn="ctr">
                        <a:spcAft>
                          <a:spcPts val="0"/>
                        </a:spcAft>
                      </a:pPr>
                      <a:r>
                        <a:rPr lang="zh-CN" sz="900" kern="100" dirty="0">
                          <a:solidFill>
                            <a:schemeClr val="tx2">
                              <a:lumMod val="75000"/>
                            </a:schemeClr>
                          </a:solidFill>
                          <a:latin typeface="Calibri"/>
                          <a:ea typeface="宋体"/>
                          <a:cs typeface="宋体"/>
                        </a:rPr>
                        <a:t>序号</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dirty="0">
                          <a:solidFill>
                            <a:schemeClr val="tx2">
                              <a:lumMod val="75000"/>
                            </a:schemeClr>
                          </a:solidFill>
                          <a:latin typeface="Calibri"/>
                          <a:ea typeface="宋体"/>
                          <a:cs typeface="宋体"/>
                        </a:rPr>
                        <a:t>积分项目</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chemeClr val="tx2">
                              <a:lumMod val="75000"/>
                            </a:schemeClr>
                          </a:solidFill>
                          <a:latin typeface="Calibri"/>
                          <a:ea typeface="宋体"/>
                          <a:cs typeface="宋体"/>
                        </a:rPr>
                        <a:t>积分内容</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chemeClr val="tx2">
                              <a:lumMod val="75000"/>
                            </a:schemeClr>
                          </a:solidFill>
                          <a:latin typeface="Calibri"/>
                          <a:ea typeface="宋体"/>
                          <a:cs typeface="宋体"/>
                        </a:rPr>
                        <a:t>激励分值</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091">
                <a:tc>
                  <a:txBody>
                    <a:bodyPr/>
                    <a:lstStyle/>
                    <a:p>
                      <a:pPr algn="ctr">
                        <a:spcAft>
                          <a:spcPts val="0"/>
                        </a:spcAft>
                      </a:pPr>
                      <a:r>
                        <a:rPr lang="en-US" sz="900" kern="100">
                          <a:solidFill>
                            <a:schemeClr val="tx2">
                              <a:lumMod val="75000"/>
                            </a:schemeClr>
                          </a:solidFill>
                          <a:latin typeface="宋体"/>
                          <a:ea typeface="宋体"/>
                          <a:cs typeface="宋体"/>
                        </a:rPr>
                        <a:t>1</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dirty="0">
                          <a:solidFill>
                            <a:schemeClr val="tx2">
                              <a:lumMod val="75000"/>
                            </a:schemeClr>
                          </a:solidFill>
                          <a:latin typeface="Calibri"/>
                          <a:ea typeface="宋体"/>
                          <a:cs typeface="宋体"/>
                        </a:rPr>
                        <a:t>组织贡献</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dirty="0">
                          <a:solidFill>
                            <a:schemeClr val="tx2">
                              <a:lumMod val="75000"/>
                            </a:schemeClr>
                          </a:solidFill>
                          <a:latin typeface="Calibri"/>
                          <a:ea typeface="宋体"/>
                          <a:cs typeface="宋体"/>
                        </a:rPr>
                        <a:t>秘书长年度贡献激励积分</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a:solidFill>
                            <a:schemeClr val="tx2">
                              <a:lumMod val="75000"/>
                            </a:schemeClr>
                          </a:solidFill>
                          <a:latin typeface="宋体"/>
                          <a:ea typeface="宋体"/>
                          <a:cs typeface="宋体"/>
                        </a:rPr>
                        <a:t>50/</a:t>
                      </a:r>
                      <a:r>
                        <a:rPr lang="zh-CN" sz="900" kern="100">
                          <a:solidFill>
                            <a:schemeClr val="tx2">
                              <a:lumMod val="75000"/>
                            </a:schemeClr>
                          </a:solidFill>
                          <a:latin typeface="Calibri"/>
                          <a:ea typeface="宋体"/>
                          <a:cs typeface="宋体"/>
                        </a:rPr>
                        <a:t>年</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091">
                <a:tc>
                  <a:txBody>
                    <a:bodyPr/>
                    <a:lstStyle/>
                    <a:p>
                      <a:pPr algn="ctr">
                        <a:spcAft>
                          <a:spcPts val="0"/>
                        </a:spcAft>
                      </a:pPr>
                      <a:r>
                        <a:rPr lang="en-US" sz="900" kern="100">
                          <a:solidFill>
                            <a:schemeClr val="tx2">
                              <a:lumMod val="75000"/>
                            </a:schemeClr>
                          </a:solidFill>
                          <a:latin typeface="宋体"/>
                          <a:ea typeface="宋体"/>
                          <a:cs typeface="宋体"/>
                        </a:rPr>
                        <a:t>2</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dirty="0">
                          <a:solidFill>
                            <a:schemeClr val="tx2">
                              <a:lumMod val="75000"/>
                            </a:schemeClr>
                          </a:solidFill>
                          <a:latin typeface="Calibri"/>
                          <a:ea typeface="宋体"/>
                          <a:cs typeface="宋体"/>
                        </a:rPr>
                        <a:t>组织贡献</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dirty="0">
                          <a:solidFill>
                            <a:schemeClr val="tx2">
                              <a:lumMod val="75000"/>
                            </a:schemeClr>
                          </a:solidFill>
                          <a:latin typeface="Calibri"/>
                          <a:ea typeface="宋体"/>
                          <a:cs typeface="宋体"/>
                        </a:rPr>
                        <a:t>秘书处成员年度贡献激励积分（不含秘书长）</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a:solidFill>
                            <a:schemeClr val="tx2">
                              <a:lumMod val="75000"/>
                            </a:schemeClr>
                          </a:solidFill>
                          <a:latin typeface="宋体"/>
                          <a:ea typeface="宋体"/>
                          <a:cs typeface="宋体"/>
                        </a:rPr>
                        <a:t>30/</a:t>
                      </a:r>
                      <a:r>
                        <a:rPr lang="zh-CN" sz="900" kern="100">
                          <a:solidFill>
                            <a:schemeClr val="tx2">
                              <a:lumMod val="75000"/>
                            </a:schemeClr>
                          </a:solidFill>
                          <a:latin typeface="Calibri"/>
                          <a:ea typeface="宋体"/>
                          <a:cs typeface="宋体"/>
                        </a:rPr>
                        <a:t>年</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091">
                <a:tc>
                  <a:txBody>
                    <a:bodyPr/>
                    <a:lstStyle/>
                    <a:p>
                      <a:pPr algn="ctr">
                        <a:spcAft>
                          <a:spcPts val="0"/>
                        </a:spcAft>
                      </a:pPr>
                      <a:r>
                        <a:rPr lang="en-US" sz="900" kern="100" dirty="0">
                          <a:solidFill>
                            <a:schemeClr val="tx2">
                              <a:lumMod val="75000"/>
                            </a:schemeClr>
                          </a:solidFill>
                          <a:latin typeface="宋体"/>
                          <a:ea typeface="宋体"/>
                          <a:cs typeface="宋体"/>
                        </a:rPr>
                        <a:t>3</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dirty="0">
                          <a:solidFill>
                            <a:schemeClr val="tx2">
                              <a:lumMod val="75000"/>
                            </a:schemeClr>
                          </a:solidFill>
                          <a:latin typeface="Calibri"/>
                          <a:ea typeface="宋体"/>
                          <a:cs typeface="宋体"/>
                        </a:rPr>
                        <a:t>组织贡献</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dirty="0">
                          <a:solidFill>
                            <a:schemeClr val="tx2">
                              <a:lumMod val="75000"/>
                            </a:schemeClr>
                          </a:solidFill>
                          <a:latin typeface="Calibri"/>
                          <a:ea typeface="宋体"/>
                          <a:cs typeface="宋体"/>
                        </a:rPr>
                        <a:t>秘书长年度贡献激励积分</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a:solidFill>
                            <a:schemeClr val="tx2">
                              <a:lumMod val="75000"/>
                            </a:schemeClr>
                          </a:solidFill>
                          <a:latin typeface="宋体"/>
                          <a:ea typeface="宋体"/>
                          <a:cs typeface="宋体"/>
                        </a:rPr>
                        <a:t>20/</a:t>
                      </a:r>
                      <a:r>
                        <a:rPr lang="zh-CN" sz="900" kern="100">
                          <a:solidFill>
                            <a:schemeClr val="tx2">
                              <a:lumMod val="75000"/>
                            </a:schemeClr>
                          </a:solidFill>
                          <a:latin typeface="Calibri"/>
                          <a:ea typeface="宋体"/>
                          <a:cs typeface="宋体"/>
                        </a:rPr>
                        <a:t>年</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091">
                <a:tc>
                  <a:txBody>
                    <a:bodyPr/>
                    <a:lstStyle/>
                    <a:p>
                      <a:pPr algn="ctr">
                        <a:spcAft>
                          <a:spcPts val="0"/>
                        </a:spcAft>
                      </a:pPr>
                      <a:r>
                        <a:rPr lang="en-US" sz="900" kern="100" dirty="0">
                          <a:solidFill>
                            <a:schemeClr val="tx2">
                              <a:lumMod val="75000"/>
                            </a:schemeClr>
                          </a:solidFill>
                          <a:latin typeface="宋体"/>
                          <a:ea typeface="宋体"/>
                          <a:cs typeface="宋体"/>
                        </a:rPr>
                        <a:t>4</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chemeClr val="tx2">
                              <a:lumMod val="75000"/>
                            </a:schemeClr>
                          </a:solidFill>
                          <a:latin typeface="Calibri"/>
                          <a:ea typeface="宋体"/>
                          <a:cs typeface="宋体"/>
                        </a:rPr>
                        <a:t>主动承担</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dirty="0">
                          <a:solidFill>
                            <a:schemeClr val="tx2">
                              <a:lumMod val="75000"/>
                            </a:schemeClr>
                          </a:solidFill>
                          <a:latin typeface="Calibri"/>
                          <a:ea typeface="宋体"/>
                          <a:cs typeface="Arial"/>
                        </a:rPr>
                        <a:t>担任一项圈子负责人</a:t>
                      </a:r>
                      <a:r>
                        <a:rPr lang="zh-CN" sz="900" kern="100" dirty="0">
                          <a:solidFill>
                            <a:schemeClr val="tx2">
                              <a:lumMod val="75000"/>
                            </a:schemeClr>
                          </a:solidFill>
                          <a:latin typeface="Calibri"/>
                          <a:ea typeface="宋体"/>
                          <a:cs typeface="宋体"/>
                        </a:rPr>
                        <a:t>激励积分</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a:solidFill>
                            <a:schemeClr val="tx2">
                              <a:lumMod val="75000"/>
                            </a:schemeClr>
                          </a:solidFill>
                          <a:latin typeface="宋体"/>
                          <a:ea typeface="宋体"/>
                          <a:cs typeface="宋体"/>
                        </a:rPr>
                        <a:t>5</a:t>
                      </a:r>
                      <a:r>
                        <a:rPr lang="zh-CN" sz="900" kern="100">
                          <a:solidFill>
                            <a:schemeClr val="tx2">
                              <a:lumMod val="75000"/>
                            </a:schemeClr>
                          </a:solidFill>
                          <a:latin typeface="Calibri"/>
                          <a:ea typeface="宋体"/>
                          <a:cs typeface="宋体"/>
                        </a:rPr>
                        <a:t>分</a:t>
                      </a:r>
                      <a:r>
                        <a:rPr lang="en-US" sz="900" kern="100">
                          <a:solidFill>
                            <a:schemeClr val="tx2">
                              <a:lumMod val="75000"/>
                            </a:schemeClr>
                          </a:solidFill>
                          <a:latin typeface="Calibri"/>
                          <a:ea typeface="宋体"/>
                          <a:cs typeface="宋体"/>
                        </a:rPr>
                        <a:t>/</a:t>
                      </a:r>
                      <a:r>
                        <a:rPr lang="zh-CN" sz="900" kern="100">
                          <a:solidFill>
                            <a:schemeClr val="tx2">
                              <a:lumMod val="75000"/>
                            </a:schemeClr>
                          </a:solidFill>
                          <a:latin typeface="Calibri"/>
                          <a:ea typeface="宋体"/>
                          <a:cs typeface="宋体"/>
                        </a:rPr>
                        <a:t>项</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091">
                <a:tc>
                  <a:txBody>
                    <a:bodyPr/>
                    <a:lstStyle/>
                    <a:p>
                      <a:pPr algn="ctr">
                        <a:spcAft>
                          <a:spcPts val="0"/>
                        </a:spcAft>
                      </a:pPr>
                      <a:r>
                        <a:rPr lang="en-US" sz="900" kern="100">
                          <a:solidFill>
                            <a:schemeClr val="tx2">
                              <a:lumMod val="75000"/>
                            </a:schemeClr>
                          </a:solidFill>
                          <a:latin typeface="宋体"/>
                          <a:ea typeface="宋体"/>
                          <a:cs typeface="宋体"/>
                        </a:rPr>
                        <a:t>5</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chemeClr val="tx2">
                              <a:lumMod val="75000"/>
                            </a:schemeClr>
                          </a:solidFill>
                          <a:latin typeface="Calibri"/>
                          <a:ea typeface="宋体"/>
                          <a:cs typeface="宋体"/>
                        </a:rPr>
                        <a:t>管理升级</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dirty="0">
                          <a:solidFill>
                            <a:schemeClr val="tx2">
                              <a:lumMod val="75000"/>
                            </a:schemeClr>
                          </a:solidFill>
                          <a:latin typeface="Calibri"/>
                          <a:ea typeface="宋体"/>
                          <a:cs typeface="Arial"/>
                        </a:rPr>
                        <a:t>活动圈子负责人转常设圈子负责人积分</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a:solidFill>
                            <a:schemeClr val="tx2">
                              <a:lumMod val="75000"/>
                            </a:schemeClr>
                          </a:solidFill>
                          <a:latin typeface="宋体"/>
                          <a:ea typeface="宋体"/>
                          <a:cs typeface="宋体"/>
                        </a:rPr>
                        <a:t>5</a:t>
                      </a:r>
                      <a:r>
                        <a:rPr lang="zh-CN" sz="900" kern="100">
                          <a:solidFill>
                            <a:schemeClr val="tx2">
                              <a:lumMod val="75000"/>
                            </a:schemeClr>
                          </a:solidFill>
                          <a:latin typeface="Calibri"/>
                          <a:ea typeface="宋体"/>
                          <a:cs typeface="宋体"/>
                        </a:rPr>
                        <a:t>分</a:t>
                      </a:r>
                      <a:r>
                        <a:rPr lang="en-US" sz="900" kern="100">
                          <a:solidFill>
                            <a:schemeClr val="tx2">
                              <a:lumMod val="75000"/>
                            </a:schemeClr>
                          </a:solidFill>
                          <a:latin typeface="Calibri"/>
                          <a:ea typeface="宋体"/>
                          <a:cs typeface="宋体"/>
                        </a:rPr>
                        <a:t>/</a:t>
                      </a:r>
                      <a:r>
                        <a:rPr lang="zh-CN" sz="900" kern="100">
                          <a:solidFill>
                            <a:schemeClr val="tx2">
                              <a:lumMod val="75000"/>
                            </a:schemeClr>
                          </a:solidFill>
                          <a:latin typeface="Calibri"/>
                          <a:ea typeface="宋体"/>
                          <a:cs typeface="宋体"/>
                        </a:rPr>
                        <a:t>项</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091">
                <a:tc>
                  <a:txBody>
                    <a:bodyPr/>
                    <a:lstStyle/>
                    <a:p>
                      <a:pPr algn="ctr">
                        <a:spcAft>
                          <a:spcPts val="0"/>
                        </a:spcAft>
                      </a:pPr>
                      <a:r>
                        <a:rPr lang="en-US" sz="900" kern="100">
                          <a:solidFill>
                            <a:schemeClr val="tx2">
                              <a:lumMod val="75000"/>
                            </a:schemeClr>
                          </a:solidFill>
                          <a:latin typeface="宋体"/>
                          <a:ea typeface="宋体"/>
                          <a:cs typeface="宋体"/>
                        </a:rPr>
                        <a:t>6</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chemeClr val="tx2">
                              <a:lumMod val="75000"/>
                            </a:schemeClr>
                          </a:solidFill>
                          <a:latin typeface="Calibri"/>
                          <a:ea typeface="宋体"/>
                          <a:cs typeface="宋体"/>
                        </a:rPr>
                        <a:t>资源获取</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dirty="0">
                          <a:solidFill>
                            <a:schemeClr val="tx2">
                              <a:lumMod val="75000"/>
                            </a:schemeClr>
                          </a:solidFill>
                          <a:latin typeface="Calibri"/>
                          <a:ea typeface="宋体"/>
                          <a:cs typeface="Arial"/>
                        </a:rPr>
                        <a:t>为学校、</a:t>
                      </a:r>
                      <a:r>
                        <a:rPr lang="en-US" sz="900" kern="100" dirty="0">
                          <a:solidFill>
                            <a:schemeClr val="tx2">
                              <a:lumMod val="75000"/>
                            </a:schemeClr>
                          </a:solidFill>
                          <a:latin typeface="Calibri"/>
                          <a:ea typeface="宋体"/>
                          <a:cs typeface="Arial"/>
                        </a:rPr>
                        <a:t>MEM</a:t>
                      </a:r>
                      <a:r>
                        <a:rPr lang="zh-CN" sz="900" kern="100" dirty="0">
                          <a:solidFill>
                            <a:schemeClr val="tx2">
                              <a:lumMod val="75000"/>
                            </a:schemeClr>
                          </a:solidFill>
                          <a:latin typeface="Calibri"/>
                          <a:ea typeface="宋体"/>
                          <a:cs typeface="Arial"/>
                        </a:rPr>
                        <a:t>中心、班级等协助资源获取的成员获得积分数</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a:solidFill>
                            <a:schemeClr val="tx2">
                              <a:lumMod val="75000"/>
                            </a:schemeClr>
                          </a:solidFill>
                          <a:latin typeface="宋体"/>
                          <a:ea typeface="宋体"/>
                          <a:cs typeface="宋体"/>
                        </a:rPr>
                        <a:t>3</a:t>
                      </a:r>
                      <a:r>
                        <a:rPr lang="zh-CN" sz="900" kern="100">
                          <a:solidFill>
                            <a:schemeClr val="tx2">
                              <a:lumMod val="75000"/>
                            </a:schemeClr>
                          </a:solidFill>
                          <a:latin typeface="Calibri"/>
                          <a:ea typeface="宋体"/>
                          <a:cs typeface="宋体"/>
                        </a:rPr>
                        <a:t>分</a:t>
                      </a:r>
                      <a:r>
                        <a:rPr lang="en-US" sz="900" kern="100">
                          <a:solidFill>
                            <a:schemeClr val="tx2">
                              <a:lumMod val="75000"/>
                            </a:schemeClr>
                          </a:solidFill>
                          <a:latin typeface="Calibri"/>
                          <a:ea typeface="宋体"/>
                          <a:cs typeface="宋体"/>
                        </a:rPr>
                        <a:t>/</a:t>
                      </a:r>
                      <a:r>
                        <a:rPr lang="zh-CN" sz="900" kern="100">
                          <a:solidFill>
                            <a:schemeClr val="tx2">
                              <a:lumMod val="75000"/>
                            </a:schemeClr>
                          </a:solidFill>
                          <a:latin typeface="Calibri"/>
                          <a:ea typeface="宋体"/>
                          <a:cs typeface="宋体"/>
                        </a:rPr>
                        <a:t>项</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091">
                <a:tc>
                  <a:txBody>
                    <a:bodyPr/>
                    <a:lstStyle/>
                    <a:p>
                      <a:pPr algn="ctr">
                        <a:spcAft>
                          <a:spcPts val="0"/>
                        </a:spcAft>
                      </a:pPr>
                      <a:r>
                        <a:rPr lang="en-US" sz="900" kern="100">
                          <a:solidFill>
                            <a:schemeClr val="tx2">
                              <a:lumMod val="75000"/>
                            </a:schemeClr>
                          </a:solidFill>
                          <a:latin typeface="宋体"/>
                          <a:ea typeface="宋体"/>
                          <a:cs typeface="宋体"/>
                        </a:rPr>
                        <a:t>7</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chemeClr val="tx2">
                              <a:lumMod val="75000"/>
                            </a:schemeClr>
                          </a:solidFill>
                          <a:latin typeface="Calibri"/>
                          <a:ea typeface="宋体"/>
                          <a:cs typeface="宋体"/>
                        </a:rPr>
                        <a:t>资源获取</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dirty="0">
                          <a:solidFill>
                            <a:schemeClr val="tx2">
                              <a:lumMod val="75000"/>
                            </a:schemeClr>
                          </a:solidFill>
                          <a:latin typeface="Calibri"/>
                          <a:ea typeface="宋体"/>
                          <a:cs typeface="Arial"/>
                        </a:rPr>
                        <a:t>为圈子等协助资源获取的成员获得积分数</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a:solidFill>
                            <a:schemeClr val="tx2">
                              <a:lumMod val="75000"/>
                            </a:schemeClr>
                          </a:solidFill>
                          <a:latin typeface="宋体"/>
                          <a:ea typeface="宋体"/>
                          <a:cs typeface="宋体"/>
                        </a:rPr>
                        <a:t>1</a:t>
                      </a:r>
                      <a:r>
                        <a:rPr lang="zh-CN" sz="900" kern="100">
                          <a:solidFill>
                            <a:schemeClr val="tx2">
                              <a:lumMod val="75000"/>
                            </a:schemeClr>
                          </a:solidFill>
                          <a:latin typeface="Calibri"/>
                          <a:ea typeface="宋体"/>
                          <a:cs typeface="宋体"/>
                        </a:rPr>
                        <a:t>分</a:t>
                      </a:r>
                      <a:r>
                        <a:rPr lang="en-US" sz="900" kern="100">
                          <a:solidFill>
                            <a:schemeClr val="tx2">
                              <a:lumMod val="75000"/>
                            </a:schemeClr>
                          </a:solidFill>
                          <a:latin typeface="Calibri"/>
                          <a:ea typeface="宋体"/>
                          <a:cs typeface="宋体"/>
                        </a:rPr>
                        <a:t>/</a:t>
                      </a:r>
                      <a:r>
                        <a:rPr lang="zh-CN" sz="900" kern="100">
                          <a:solidFill>
                            <a:schemeClr val="tx2">
                              <a:lumMod val="75000"/>
                            </a:schemeClr>
                          </a:solidFill>
                          <a:latin typeface="Calibri"/>
                          <a:ea typeface="宋体"/>
                          <a:cs typeface="宋体"/>
                        </a:rPr>
                        <a:t>项</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091">
                <a:tc>
                  <a:txBody>
                    <a:bodyPr/>
                    <a:lstStyle/>
                    <a:p>
                      <a:pPr algn="ctr">
                        <a:spcAft>
                          <a:spcPts val="0"/>
                        </a:spcAft>
                      </a:pPr>
                      <a:r>
                        <a:rPr lang="en-US" sz="900" kern="100">
                          <a:solidFill>
                            <a:schemeClr val="tx2">
                              <a:lumMod val="75000"/>
                            </a:schemeClr>
                          </a:solidFill>
                          <a:latin typeface="宋体"/>
                          <a:ea typeface="宋体"/>
                          <a:cs typeface="宋体"/>
                        </a:rPr>
                        <a:t>8</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chemeClr val="tx2">
                              <a:lumMod val="75000"/>
                            </a:schemeClr>
                          </a:solidFill>
                          <a:latin typeface="Calibri"/>
                          <a:ea typeface="宋体"/>
                          <a:cs typeface="宋体"/>
                        </a:rPr>
                        <a:t>管理升级</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dirty="0">
                          <a:solidFill>
                            <a:schemeClr val="tx2">
                              <a:lumMod val="75000"/>
                            </a:schemeClr>
                          </a:solidFill>
                          <a:latin typeface="Calibri"/>
                          <a:ea typeface="宋体"/>
                          <a:cs typeface="Arial"/>
                        </a:rPr>
                        <a:t>担任圈子管理人员（非负责人）</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a:solidFill>
                            <a:schemeClr val="tx2">
                              <a:lumMod val="75000"/>
                            </a:schemeClr>
                          </a:solidFill>
                          <a:latin typeface="宋体"/>
                          <a:ea typeface="宋体"/>
                          <a:cs typeface="宋体"/>
                        </a:rPr>
                        <a:t>3</a:t>
                      </a:r>
                      <a:r>
                        <a:rPr lang="zh-CN" sz="900" kern="100">
                          <a:solidFill>
                            <a:schemeClr val="tx2">
                              <a:lumMod val="75000"/>
                            </a:schemeClr>
                          </a:solidFill>
                          <a:latin typeface="Calibri"/>
                          <a:ea typeface="宋体"/>
                          <a:cs typeface="宋体"/>
                        </a:rPr>
                        <a:t>分</a:t>
                      </a:r>
                      <a:r>
                        <a:rPr lang="en-US" sz="900" kern="100">
                          <a:solidFill>
                            <a:schemeClr val="tx2">
                              <a:lumMod val="75000"/>
                            </a:schemeClr>
                          </a:solidFill>
                          <a:latin typeface="Calibri"/>
                          <a:ea typeface="宋体"/>
                          <a:cs typeface="宋体"/>
                        </a:rPr>
                        <a:t>/</a:t>
                      </a:r>
                      <a:r>
                        <a:rPr lang="zh-CN" sz="900" kern="100">
                          <a:solidFill>
                            <a:schemeClr val="tx2">
                              <a:lumMod val="75000"/>
                            </a:schemeClr>
                          </a:solidFill>
                          <a:latin typeface="Calibri"/>
                          <a:ea typeface="宋体"/>
                          <a:cs typeface="宋体"/>
                        </a:rPr>
                        <a:t>项</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091">
                <a:tc>
                  <a:txBody>
                    <a:bodyPr/>
                    <a:lstStyle/>
                    <a:p>
                      <a:pPr algn="ctr">
                        <a:spcAft>
                          <a:spcPts val="0"/>
                        </a:spcAft>
                      </a:pPr>
                      <a:r>
                        <a:rPr lang="en-US" sz="900" kern="100">
                          <a:solidFill>
                            <a:schemeClr val="tx2">
                              <a:lumMod val="75000"/>
                            </a:schemeClr>
                          </a:solidFill>
                          <a:latin typeface="宋体"/>
                          <a:ea typeface="宋体"/>
                          <a:cs typeface="宋体"/>
                        </a:rPr>
                        <a:t>9</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chemeClr val="tx2">
                              <a:lumMod val="75000"/>
                            </a:schemeClr>
                          </a:solidFill>
                          <a:latin typeface="Calibri"/>
                          <a:ea typeface="宋体"/>
                          <a:cs typeface="宋体"/>
                        </a:rPr>
                        <a:t>管理升级</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dirty="0">
                          <a:solidFill>
                            <a:schemeClr val="tx2">
                              <a:lumMod val="75000"/>
                            </a:schemeClr>
                          </a:solidFill>
                          <a:latin typeface="Calibri"/>
                          <a:ea typeface="宋体"/>
                          <a:cs typeface="Arial"/>
                        </a:rPr>
                        <a:t>所在活动圈子转常设圈子负责人积分</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a:solidFill>
                            <a:schemeClr val="tx2">
                              <a:lumMod val="75000"/>
                            </a:schemeClr>
                          </a:solidFill>
                          <a:latin typeface="宋体"/>
                          <a:ea typeface="宋体"/>
                          <a:cs typeface="宋体"/>
                        </a:rPr>
                        <a:t>1</a:t>
                      </a:r>
                      <a:r>
                        <a:rPr lang="zh-CN" sz="900" kern="100">
                          <a:solidFill>
                            <a:schemeClr val="tx2">
                              <a:lumMod val="75000"/>
                            </a:schemeClr>
                          </a:solidFill>
                          <a:latin typeface="Calibri"/>
                          <a:ea typeface="宋体"/>
                          <a:cs typeface="宋体"/>
                        </a:rPr>
                        <a:t>分</a:t>
                      </a:r>
                      <a:r>
                        <a:rPr lang="en-US" sz="900" kern="100">
                          <a:solidFill>
                            <a:schemeClr val="tx2">
                              <a:lumMod val="75000"/>
                            </a:schemeClr>
                          </a:solidFill>
                          <a:latin typeface="Calibri"/>
                          <a:ea typeface="宋体"/>
                          <a:cs typeface="宋体"/>
                        </a:rPr>
                        <a:t>/</a:t>
                      </a:r>
                      <a:r>
                        <a:rPr lang="zh-CN" sz="900" kern="100">
                          <a:solidFill>
                            <a:schemeClr val="tx2">
                              <a:lumMod val="75000"/>
                            </a:schemeClr>
                          </a:solidFill>
                          <a:latin typeface="Calibri"/>
                          <a:ea typeface="宋体"/>
                          <a:cs typeface="宋体"/>
                        </a:rPr>
                        <a:t>项</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091">
                <a:tc>
                  <a:txBody>
                    <a:bodyPr/>
                    <a:lstStyle/>
                    <a:p>
                      <a:pPr algn="ctr">
                        <a:spcAft>
                          <a:spcPts val="0"/>
                        </a:spcAft>
                      </a:pPr>
                      <a:r>
                        <a:rPr lang="en-US" sz="900" kern="100">
                          <a:solidFill>
                            <a:schemeClr val="tx2">
                              <a:lumMod val="75000"/>
                            </a:schemeClr>
                          </a:solidFill>
                          <a:latin typeface="宋体"/>
                          <a:ea typeface="宋体"/>
                          <a:cs typeface="宋体"/>
                        </a:rPr>
                        <a:t>10</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chemeClr val="tx2">
                              <a:lumMod val="75000"/>
                            </a:schemeClr>
                          </a:solidFill>
                          <a:latin typeface="Calibri"/>
                          <a:ea typeface="宋体"/>
                          <a:cs typeface="宋体"/>
                        </a:rPr>
                        <a:t>参与激励</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dirty="0">
                          <a:solidFill>
                            <a:schemeClr val="tx2">
                              <a:lumMod val="75000"/>
                            </a:schemeClr>
                          </a:solidFill>
                          <a:latin typeface="Calibri"/>
                          <a:ea typeface="宋体"/>
                          <a:cs typeface="Arial"/>
                        </a:rPr>
                        <a:t>参与圈子、活动获得积分数</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a:solidFill>
                            <a:schemeClr val="tx2">
                              <a:lumMod val="75000"/>
                            </a:schemeClr>
                          </a:solidFill>
                          <a:latin typeface="宋体"/>
                          <a:ea typeface="宋体"/>
                          <a:cs typeface="宋体"/>
                        </a:rPr>
                        <a:t>1</a:t>
                      </a:r>
                      <a:r>
                        <a:rPr lang="zh-CN" sz="900" kern="100">
                          <a:solidFill>
                            <a:schemeClr val="tx2">
                              <a:lumMod val="75000"/>
                            </a:schemeClr>
                          </a:solidFill>
                          <a:latin typeface="Calibri"/>
                          <a:ea typeface="宋体"/>
                          <a:cs typeface="宋体"/>
                        </a:rPr>
                        <a:t>分</a:t>
                      </a:r>
                      <a:r>
                        <a:rPr lang="en-US" sz="900" kern="100">
                          <a:solidFill>
                            <a:schemeClr val="tx2">
                              <a:lumMod val="75000"/>
                            </a:schemeClr>
                          </a:solidFill>
                          <a:latin typeface="Calibri"/>
                          <a:ea typeface="宋体"/>
                          <a:cs typeface="宋体"/>
                        </a:rPr>
                        <a:t>/</a:t>
                      </a:r>
                      <a:r>
                        <a:rPr lang="zh-CN" sz="900" kern="100">
                          <a:solidFill>
                            <a:schemeClr val="tx2">
                              <a:lumMod val="75000"/>
                            </a:schemeClr>
                          </a:solidFill>
                          <a:latin typeface="Calibri"/>
                          <a:ea typeface="宋体"/>
                          <a:cs typeface="宋体"/>
                        </a:rPr>
                        <a:t>项</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091">
                <a:tc>
                  <a:txBody>
                    <a:bodyPr/>
                    <a:lstStyle/>
                    <a:p>
                      <a:pPr algn="ctr">
                        <a:spcAft>
                          <a:spcPts val="0"/>
                        </a:spcAft>
                      </a:pPr>
                      <a:r>
                        <a:rPr lang="en-US" sz="900" kern="100">
                          <a:solidFill>
                            <a:schemeClr val="tx2">
                              <a:lumMod val="75000"/>
                            </a:schemeClr>
                          </a:solidFill>
                          <a:latin typeface="宋体"/>
                          <a:ea typeface="宋体"/>
                          <a:cs typeface="宋体"/>
                        </a:rPr>
                        <a:t>11</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chemeClr val="tx2">
                              <a:lumMod val="75000"/>
                            </a:schemeClr>
                          </a:solidFill>
                          <a:latin typeface="Calibri"/>
                          <a:ea typeface="宋体"/>
                          <a:cs typeface="宋体"/>
                        </a:rPr>
                        <a:t>管理升级</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dirty="0">
                          <a:solidFill>
                            <a:schemeClr val="tx2">
                              <a:lumMod val="75000"/>
                            </a:schemeClr>
                          </a:solidFill>
                          <a:latin typeface="Calibri"/>
                          <a:ea typeface="宋体"/>
                          <a:cs typeface="Arial"/>
                        </a:rPr>
                        <a:t>所参与活动圈子转常设圈子积分</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chemeClr val="tx2">
                              <a:lumMod val="75000"/>
                            </a:schemeClr>
                          </a:solidFill>
                          <a:latin typeface="宋体"/>
                          <a:ea typeface="宋体"/>
                          <a:cs typeface="宋体"/>
                        </a:rPr>
                        <a:t>1</a:t>
                      </a:r>
                      <a:r>
                        <a:rPr lang="zh-CN" sz="900" kern="100" dirty="0">
                          <a:solidFill>
                            <a:schemeClr val="tx2">
                              <a:lumMod val="75000"/>
                            </a:schemeClr>
                          </a:solidFill>
                          <a:latin typeface="Calibri"/>
                          <a:ea typeface="宋体"/>
                          <a:cs typeface="宋体"/>
                        </a:rPr>
                        <a:t>分</a:t>
                      </a:r>
                      <a:r>
                        <a:rPr lang="en-US" sz="900" kern="100" dirty="0">
                          <a:solidFill>
                            <a:schemeClr val="tx2">
                              <a:lumMod val="75000"/>
                            </a:schemeClr>
                          </a:solidFill>
                          <a:latin typeface="Calibri"/>
                          <a:ea typeface="宋体"/>
                          <a:cs typeface="宋体"/>
                        </a:rPr>
                        <a:t>/</a:t>
                      </a:r>
                      <a:r>
                        <a:rPr lang="zh-CN" sz="900" kern="100" dirty="0">
                          <a:solidFill>
                            <a:schemeClr val="tx2">
                              <a:lumMod val="75000"/>
                            </a:schemeClr>
                          </a:solidFill>
                          <a:latin typeface="Calibri"/>
                          <a:ea typeface="宋体"/>
                          <a:cs typeface="宋体"/>
                        </a:rPr>
                        <a:t>项</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091">
                <a:tc>
                  <a:txBody>
                    <a:bodyPr/>
                    <a:lstStyle/>
                    <a:p>
                      <a:pPr algn="ctr">
                        <a:spcAft>
                          <a:spcPts val="0"/>
                        </a:spcAft>
                      </a:pPr>
                      <a:r>
                        <a:rPr lang="en-US" sz="900" kern="100">
                          <a:solidFill>
                            <a:schemeClr val="tx2">
                              <a:lumMod val="75000"/>
                            </a:schemeClr>
                          </a:solidFill>
                          <a:latin typeface="宋体"/>
                          <a:ea typeface="宋体"/>
                          <a:cs typeface="宋体"/>
                        </a:rPr>
                        <a:t>12</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chemeClr val="tx2">
                              <a:lumMod val="75000"/>
                            </a:schemeClr>
                          </a:solidFill>
                          <a:latin typeface="Calibri"/>
                          <a:ea typeface="宋体"/>
                          <a:cs typeface="宋体"/>
                        </a:rPr>
                        <a:t>消极惩罚</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chemeClr val="tx2">
                              <a:lumMod val="75000"/>
                            </a:schemeClr>
                          </a:solidFill>
                          <a:latin typeface="Calibri"/>
                          <a:ea typeface="宋体"/>
                          <a:cs typeface="Arial"/>
                        </a:rPr>
                        <a:t>拒绝组织安排的任务及活动</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dirty="0">
                          <a:solidFill>
                            <a:schemeClr val="tx2">
                              <a:lumMod val="75000"/>
                            </a:schemeClr>
                          </a:solidFill>
                          <a:latin typeface="宋体"/>
                          <a:ea typeface="宋体"/>
                          <a:cs typeface="宋体"/>
                        </a:rPr>
                        <a:t>-1</a:t>
                      </a:r>
                      <a:r>
                        <a:rPr lang="zh-CN" sz="900" kern="100" dirty="0">
                          <a:solidFill>
                            <a:schemeClr val="tx2">
                              <a:lumMod val="75000"/>
                            </a:schemeClr>
                          </a:solidFill>
                          <a:latin typeface="Calibri"/>
                          <a:ea typeface="宋体"/>
                          <a:cs typeface="宋体"/>
                        </a:rPr>
                        <a:t>分</a:t>
                      </a:r>
                      <a:r>
                        <a:rPr lang="en-US" sz="900" kern="100" dirty="0">
                          <a:solidFill>
                            <a:schemeClr val="tx2">
                              <a:lumMod val="75000"/>
                            </a:schemeClr>
                          </a:solidFill>
                          <a:latin typeface="Calibri"/>
                          <a:ea typeface="宋体"/>
                          <a:cs typeface="宋体"/>
                        </a:rPr>
                        <a:t>/</a:t>
                      </a:r>
                      <a:r>
                        <a:rPr lang="zh-CN" sz="900" kern="100" dirty="0">
                          <a:solidFill>
                            <a:schemeClr val="tx2">
                              <a:lumMod val="75000"/>
                            </a:schemeClr>
                          </a:solidFill>
                          <a:latin typeface="Calibri"/>
                          <a:ea typeface="宋体"/>
                          <a:cs typeface="宋体"/>
                        </a:rPr>
                        <a:t>项</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9" name="矩形 8"/>
          <p:cNvSpPr/>
          <p:nvPr/>
        </p:nvSpPr>
        <p:spPr>
          <a:xfrm>
            <a:off x="1131896" y="672584"/>
            <a:ext cx="1322798" cy="338554"/>
          </a:xfrm>
          <a:prstGeom prst="rect">
            <a:avLst/>
          </a:prstGeom>
        </p:spPr>
        <p:txBody>
          <a:bodyPr wrap="none">
            <a:spAutoFit/>
          </a:bodyPr>
          <a:lstStyle/>
          <a:p>
            <a:r>
              <a:rPr lang="en-US" altLang="zh-CN" sz="1600" b="1" dirty="0" smtClean="0">
                <a:solidFill>
                  <a:schemeClr val="tx2">
                    <a:lumMod val="75000"/>
                  </a:schemeClr>
                </a:solidFill>
              </a:rPr>
              <a:t>1</a:t>
            </a:r>
            <a:r>
              <a:rPr lang="zh-CN" altLang="en-US" sz="1600" b="1" dirty="0" smtClean="0">
                <a:solidFill>
                  <a:schemeClr val="tx2">
                    <a:lumMod val="75000"/>
                  </a:schemeClr>
                </a:solidFill>
              </a:rPr>
              <a:t>、积分规则</a:t>
            </a:r>
            <a:endParaRPr lang="zh-CN" altLang="en-US" sz="1600" dirty="0">
              <a:solidFill>
                <a:schemeClr val="tx2">
                  <a:lumMod val="75000"/>
                </a:schemeClr>
              </a:solidFill>
            </a:endParaRPr>
          </a:p>
        </p:txBody>
      </p:sp>
      <p:pic>
        <p:nvPicPr>
          <p:cNvPr id="10"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42"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anim calcmode="lin" valueType="num">
                                      <p:cBhvr>
                                        <p:cTn id="28" dur="1000" fill="hold"/>
                                        <p:tgtEl>
                                          <p:spTgt spid="33"/>
                                        </p:tgtEl>
                                        <p:attrNameLst>
                                          <p:attrName>ppt_x</p:attrName>
                                        </p:attrNameLst>
                                      </p:cBhvr>
                                      <p:tavLst>
                                        <p:tav tm="0">
                                          <p:val>
                                            <p:strVal val="#ppt_x"/>
                                          </p:val>
                                        </p:tav>
                                        <p:tav tm="100000">
                                          <p:val>
                                            <p:strVal val="#ppt_x"/>
                                          </p:val>
                                        </p:tav>
                                      </p:tavLst>
                                    </p:anim>
                                    <p:anim calcmode="lin" valueType="num">
                                      <p:cBhvr>
                                        <p:cTn id="2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1531417"/>
          </a:xfrm>
          <a:prstGeom prst="rect">
            <a:avLst/>
          </a:prstGeom>
        </p:spPr>
        <p:txBody>
          <a:bodyPr wrap="square" lIns="91413" tIns="45706" rIns="91413" bIns="45706">
            <a:spAutoFit/>
          </a:bodyPr>
          <a:lstStyle/>
          <a:p>
            <a:pPr>
              <a:lnSpc>
                <a:spcPct val="150000"/>
              </a:lnSpc>
            </a:pPr>
            <a:r>
              <a:rPr lang="zh-CN" altLang="en-US" sz="1600" dirty="0" smtClean="0">
                <a:solidFill>
                  <a:schemeClr val="tx2">
                    <a:lumMod val="75000"/>
                  </a:schemeClr>
                </a:solidFill>
              </a:rPr>
              <a:t>注：</a:t>
            </a:r>
            <a:r>
              <a:rPr lang="en-US" sz="1600" dirty="0" smtClean="0">
                <a:solidFill>
                  <a:schemeClr val="tx2">
                    <a:lumMod val="75000"/>
                  </a:schemeClr>
                </a:solidFill>
              </a:rPr>
              <a:t>1</a:t>
            </a:r>
            <a:r>
              <a:rPr lang="zh-CN" altLang="en-US" sz="1600" dirty="0" smtClean="0">
                <a:solidFill>
                  <a:schemeClr val="tx2">
                    <a:lumMod val="75000"/>
                  </a:schemeClr>
                </a:solidFill>
              </a:rPr>
              <a:t>、以上积分内容可以累积计算。</a:t>
            </a:r>
          </a:p>
          <a:p>
            <a:pPr>
              <a:lnSpc>
                <a:spcPct val="150000"/>
              </a:lnSpc>
            </a:pPr>
            <a:r>
              <a:rPr lang="en-US" sz="1600" dirty="0" smtClean="0">
                <a:solidFill>
                  <a:schemeClr val="tx2">
                    <a:lumMod val="75000"/>
                  </a:schemeClr>
                </a:solidFill>
              </a:rPr>
              <a:t>         2</a:t>
            </a:r>
            <a:r>
              <a:rPr lang="zh-CN" altLang="en-US" sz="1600" dirty="0" smtClean="0">
                <a:solidFill>
                  <a:schemeClr val="tx2">
                    <a:lumMod val="75000"/>
                  </a:schemeClr>
                </a:solidFill>
              </a:rPr>
              <a:t>、积分由上一级管理人员提报，秘书处统一管理。</a:t>
            </a:r>
            <a:endParaRPr lang="en-US" altLang="zh-CN" sz="1600" dirty="0" smtClean="0">
              <a:solidFill>
                <a:schemeClr val="tx2">
                  <a:lumMod val="75000"/>
                </a:schemeClr>
              </a:solidFill>
            </a:endParaRPr>
          </a:p>
          <a:p>
            <a:pPr>
              <a:lnSpc>
                <a:spcPct val="150000"/>
              </a:lnSpc>
            </a:pPr>
            <a:r>
              <a:rPr lang="en-US" sz="1600" b="1" dirty="0" smtClean="0">
                <a:solidFill>
                  <a:schemeClr val="tx2">
                    <a:lumMod val="75000"/>
                  </a:schemeClr>
                </a:solidFill>
              </a:rPr>
              <a:t>2</a:t>
            </a:r>
            <a:r>
              <a:rPr lang="zh-CN" altLang="en-US" sz="1600" b="1" dirty="0" smtClean="0">
                <a:solidFill>
                  <a:schemeClr val="tx2">
                    <a:lumMod val="75000"/>
                  </a:schemeClr>
                </a:solidFill>
              </a:rPr>
              <a:t>、积分应用</a:t>
            </a:r>
            <a:endParaRPr lang="zh-CN" altLang="en-US" sz="1600" dirty="0" smtClean="0">
              <a:solidFill>
                <a:schemeClr val="tx2">
                  <a:lumMod val="75000"/>
                </a:schemeClr>
              </a:solidFill>
            </a:endParaRPr>
          </a:p>
          <a:p>
            <a:pPr>
              <a:lnSpc>
                <a:spcPct val="150000"/>
              </a:lnSpc>
            </a:pPr>
            <a:endParaRPr lang="zh-CN" altLang="en-US" sz="1600" dirty="0"/>
          </a:p>
        </p:txBody>
      </p:sp>
      <p:graphicFrame>
        <p:nvGraphicFramePr>
          <p:cNvPr id="8" name="表格 7"/>
          <p:cNvGraphicFramePr>
            <a:graphicFrameLocks noGrp="1"/>
          </p:cNvGraphicFramePr>
          <p:nvPr/>
        </p:nvGraphicFramePr>
        <p:xfrm>
          <a:off x="660400" y="1929890"/>
          <a:ext cx="6997700" cy="1930909"/>
        </p:xfrm>
        <a:graphic>
          <a:graphicData uri="http://schemas.openxmlformats.org/drawingml/2006/table">
            <a:tbl>
              <a:tblPr/>
              <a:tblGrid>
                <a:gridCol w="688573"/>
                <a:gridCol w="1305770"/>
                <a:gridCol w="5003357"/>
              </a:tblGrid>
              <a:tr h="425402">
                <a:tc>
                  <a:txBody>
                    <a:bodyPr/>
                    <a:lstStyle/>
                    <a:p>
                      <a:pPr algn="ctr">
                        <a:spcAft>
                          <a:spcPts val="0"/>
                        </a:spcAft>
                      </a:pPr>
                      <a:r>
                        <a:rPr lang="zh-CN" sz="900" kern="100" dirty="0">
                          <a:solidFill>
                            <a:schemeClr val="tx2">
                              <a:lumMod val="75000"/>
                            </a:schemeClr>
                          </a:solidFill>
                          <a:latin typeface="Calibri"/>
                          <a:ea typeface="宋体"/>
                          <a:cs typeface="宋体"/>
                        </a:rPr>
                        <a:t>序号</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dirty="0">
                          <a:solidFill>
                            <a:schemeClr val="tx2">
                              <a:lumMod val="75000"/>
                            </a:schemeClr>
                          </a:solidFill>
                          <a:latin typeface="Calibri"/>
                          <a:ea typeface="宋体"/>
                          <a:cs typeface="宋体"/>
                        </a:rPr>
                        <a:t>应用项目</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chemeClr val="tx2">
                              <a:lumMod val="75000"/>
                            </a:schemeClr>
                          </a:solidFill>
                          <a:latin typeface="Calibri"/>
                          <a:ea typeface="宋体"/>
                          <a:cs typeface="宋体"/>
                        </a:rPr>
                        <a:t>积分应用内容</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9641">
                <a:tc>
                  <a:txBody>
                    <a:bodyPr/>
                    <a:lstStyle/>
                    <a:p>
                      <a:pPr algn="ctr">
                        <a:spcAft>
                          <a:spcPts val="0"/>
                        </a:spcAft>
                      </a:pPr>
                      <a:r>
                        <a:rPr lang="en-US" sz="900" kern="100">
                          <a:solidFill>
                            <a:schemeClr val="tx2">
                              <a:lumMod val="75000"/>
                            </a:schemeClr>
                          </a:solidFill>
                          <a:latin typeface="宋体"/>
                          <a:ea typeface="宋体"/>
                          <a:cs typeface="宋体"/>
                        </a:rPr>
                        <a:t>1</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dirty="0">
                          <a:solidFill>
                            <a:schemeClr val="tx2">
                              <a:lumMod val="75000"/>
                            </a:schemeClr>
                          </a:solidFill>
                          <a:latin typeface="Calibri"/>
                          <a:ea typeface="宋体"/>
                          <a:cs typeface="宋体"/>
                        </a:rPr>
                        <a:t>优先权</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dirty="0">
                          <a:solidFill>
                            <a:schemeClr val="tx2">
                              <a:lumMod val="75000"/>
                            </a:schemeClr>
                          </a:solidFill>
                          <a:latin typeface="Calibri"/>
                          <a:ea typeface="宋体"/>
                          <a:cs typeface="Arial"/>
                        </a:rPr>
                        <a:t>限制名额的活动报名时，积分高者优先。</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2933">
                <a:tc>
                  <a:txBody>
                    <a:bodyPr/>
                    <a:lstStyle/>
                    <a:p>
                      <a:pPr algn="ctr">
                        <a:spcAft>
                          <a:spcPts val="0"/>
                        </a:spcAft>
                      </a:pPr>
                      <a:r>
                        <a:rPr lang="en-US" sz="900" kern="100">
                          <a:solidFill>
                            <a:schemeClr val="tx2">
                              <a:lumMod val="75000"/>
                            </a:schemeClr>
                          </a:solidFill>
                          <a:latin typeface="宋体"/>
                          <a:ea typeface="宋体"/>
                          <a:cs typeface="宋体"/>
                        </a:rPr>
                        <a:t>2</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chemeClr val="tx2">
                              <a:lumMod val="75000"/>
                            </a:schemeClr>
                          </a:solidFill>
                          <a:latin typeface="Calibri"/>
                          <a:ea typeface="宋体"/>
                          <a:cs typeface="宋体"/>
                        </a:rPr>
                        <a:t>年度激励</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900" kern="100" dirty="0">
                          <a:solidFill>
                            <a:schemeClr val="tx2">
                              <a:lumMod val="75000"/>
                            </a:schemeClr>
                          </a:solidFill>
                          <a:latin typeface="Calibri"/>
                          <a:ea typeface="宋体"/>
                          <a:cs typeface="Arial"/>
                        </a:rPr>
                        <a:t>每年对班级积分按从高到低进行排名，对班级积分前</a:t>
                      </a:r>
                      <a:r>
                        <a:rPr lang="en-US" sz="900" kern="100" dirty="0">
                          <a:solidFill>
                            <a:schemeClr val="tx2">
                              <a:lumMod val="75000"/>
                            </a:schemeClr>
                          </a:solidFill>
                          <a:latin typeface="Calibri"/>
                          <a:ea typeface="宋体"/>
                          <a:cs typeface="Arial"/>
                        </a:rPr>
                        <a:t>2</a:t>
                      </a:r>
                      <a:r>
                        <a:rPr lang="zh-CN" sz="900" kern="100" dirty="0">
                          <a:solidFill>
                            <a:schemeClr val="tx2">
                              <a:lumMod val="75000"/>
                            </a:schemeClr>
                          </a:solidFill>
                          <a:latin typeface="Calibri"/>
                          <a:ea typeface="宋体"/>
                          <a:cs typeface="Arial"/>
                        </a:rPr>
                        <a:t>名的同学颁发“</a:t>
                      </a:r>
                      <a:r>
                        <a:rPr lang="en-US" sz="900" kern="100" dirty="0">
                          <a:solidFill>
                            <a:schemeClr val="tx2">
                              <a:lumMod val="75000"/>
                            </a:schemeClr>
                          </a:solidFill>
                          <a:latin typeface="Calibri"/>
                          <a:ea typeface="宋体"/>
                          <a:cs typeface="Arial"/>
                        </a:rPr>
                        <a:t>MEM</a:t>
                      </a:r>
                      <a:r>
                        <a:rPr lang="zh-CN" sz="900" kern="100" dirty="0">
                          <a:solidFill>
                            <a:schemeClr val="tx2">
                              <a:lumMod val="75000"/>
                            </a:schemeClr>
                          </a:solidFill>
                          <a:latin typeface="Calibri"/>
                          <a:ea typeface="宋体"/>
                          <a:cs typeface="Arial"/>
                        </a:rPr>
                        <a:t>年度最佳贡献奖”。</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2933">
                <a:tc>
                  <a:txBody>
                    <a:bodyPr/>
                    <a:lstStyle/>
                    <a:p>
                      <a:pPr algn="ctr">
                        <a:spcAft>
                          <a:spcPts val="0"/>
                        </a:spcAft>
                      </a:pPr>
                      <a:r>
                        <a:rPr lang="en-US" sz="900" kern="100">
                          <a:solidFill>
                            <a:schemeClr val="tx2">
                              <a:lumMod val="75000"/>
                            </a:schemeClr>
                          </a:solidFill>
                          <a:latin typeface="宋体"/>
                          <a:ea typeface="宋体"/>
                          <a:cs typeface="宋体"/>
                        </a:rPr>
                        <a:t>3</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900" kern="100">
                          <a:solidFill>
                            <a:schemeClr val="tx2">
                              <a:lumMod val="75000"/>
                            </a:schemeClr>
                          </a:solidFill>
                          <a:latin typeface="Calibri"/>
                          <a:ea typeface="宋体"/>
                          <a:cs typeface="宋体"/>
                        </a:rPr>
                        <a:t>组织贡献</a:t>
                      </a:r>
                      <a:endParaRPr lang="zh-CN" sz="900" kern="10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900" kern="100" dirty="0">
                          <a:solidFill>
                            <a:schemeClr val="tx2">
                              <a:lumMod val="75000"/>
                            </a:schemeClr>
                          </a:solidFill>
                          <a:latin typeface="Calibri"/>
                          <a:ea typeface="宋体"/>
                          <a:cs typeface="Arial"/>
                        </a:rPr>
                        <a:t>每年对班级积分按从高到低进行排名，对班级积分前</a:t>
                      </a:r>
                      <a:r>
                        <a:rPr lang="en-US" sz="900" kern="100" dirty="0">
                          <a:solidFill>
                            <a:schemeClr val="tx2">
                              <a:lumMod val="75000"/>
                            </a:schemeClr>
                          </a:solidFill>
                          <a:latin typeface="Calibri"/>
                          <a:ea typeface="宋体"/>
                          <a:cs typeface="Arial"/>
                        </a:rPr>
                        <a:t>2</a:t>
                      </a:r>
                      <a:r>
                        <a:rPr lang="zh-CN" sz="900" kern="100" dirty="0">
                          <a:solidFill>
                            <a:schemeClr val="tx2">
                              <a:lumMod val="75000"/>
                            </a:schemeClr>
                          </a:solidFill>
                          <a:latin typeface="Calibri"/>
                          <a:ea typeface="宋体"/>
                          <a:cs typeface="Arial"/>
                        </a:rPr>
                        <a:t>名的同学颁发“</a:t>
                      </a:r>
                      <a:r>
                        <a:rPr lang="en-US" sz="900" kern="100" dirty="0">
                          <a:solidFill>
                            <a:schemeClr val="tx2">
                              <a:lumMod val="75000"/>
                            </a:schemeClr>
                          </a:solidFill>
                          <a:latin typeface="Calibri"/>
                          <a:ea typeface="宋体"/>
                          <a:cs typeface="Arial"/>
                        </a:rPr>
                        <a:t>MEM</a:t>
                      </a:r>
                      <a:r>
                        <a:rPr lang="zh-CN" sz="900" kern="100" dirty="0">
                          <a:solidFill>
                            <a:schemeClr val="tx2">
                              <a:lumMod val="75000"/>
                            </a:schemeClr>
                          </a:solidFill>
                          <a:latin typeface="Calibri"/>
                          <a:ea typeface="宋体"/>
                          <a:cs typeface="Arial"/>
                        </a:rPr>
                        <a:t>年度最佳贡献奖”。</a:t>
                      </a:r>
                      <a:endParaRPr lang="zh-CN" sz="900" kern="100" dirty="0">
                        <a:solidFill>
                          <a:schemeClr val="tx2">
                            <a:lumMod val="75000"/>
                          </a:schemeClr>
                        </a:solidFill>
                        <a:latin typeface="Calibri"/>
                        <a:ea typeface="宋体"/>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21857"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10"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班级宪章</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792753"/>
          </a:xfrm>
          <a:prstGeom prst="rect">
            <a:avLst/>
          </a:prstGeom>
        </p:spPr>
        <p:txBody>
          <a:bodyPr wrap="square" lIns="91413" tIns="45706" rIns="91413" bIns="45706">
            <a:spAutoFit/>
          </a:bodyPr>
          <a:lstStyle/>
          <a:p>
            <a:pPr indent="457200">
              <a:lnSpc>
                <a:spcPct val="150000"/>
              </a:lnSpc>
            </a:pPr>
            <a:r>
              <a:rPr lang="zh-CN" altLang="en-US" sz="1600" dirty="0" smtClean="0">
                <a:solidFill>
                  <a:schemeClr val="tx2">
                    <a:lumMod val="75000"/>
                  </a:schemeClr>
                </a:solidFill>
              </a:rPr>
              <a:t>执行机构包括秘书处及其授权机构等：</a:t>
            </a:r>
          </a:p>
          <a:p>
            <a:pPr>
              <a:lnSpc>
                <a:spcPct val="150000"/>
              </a:lnSpc>
            </a:pPr>
            <a:endParaRPr lang="zh-CN" altLang="en-US" sz="1600" dirty="0"/>
          </a:p>
        </p:txBody>
      </p:sp>
      <p:sp>
        <p:nvSpPr>
          <p:cNvPr id="121857"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122882" name="Picture 2"/>
          <p:cNvPicPr>
            <a:picLocks noChangeAspect="1" noChangeArrowheads="1"/>
          </p:cNvPicPr>
          <p:nvPr/>
        </p:nvPicPr>
        <p:blipFill>
          <a:blip r:embed="rId6"/>
          <a:srcRect/>
          <a:stretch>
            <a:fillRect/>
          </a:stretch>
        </p:blipFill>
        <p:spPr bwMode="auto">
          <a:xfrm>
            <a:off x="596900" y="1068739"/>
            <a:ext cx="5753100" cy="3864677"/>
          </a:xfrm>
          <a:prstGeom prst="rect">
            <a:avLst/>
          </a:prstGeom>
          <a:noFill/>
          <a:ln w="9525">
            <a:noFill/>
            <a:miter lim="800000"/>
            <a:headEnd/>
            <a:tailEnd/>
          </a:ln>
          <a:effectLst/>
        </p:spPr>
      </p:pic>
      <p:pic>
        <p:nvPicPr>
          <p:cNvPr id="10" name="Picture 1"/>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8166" cy="346212"/>
          </a:xfrm>
          <a:prstGeom prst="rect">
            <a:avLst/>
          </a:prstGeom>
          <a:noFill/>
        </p:spPr>
        <p:txBody>
          <a:bodyPr wrap="none" lIns="68543" tIns="34272" rIns="68543" bIns="34272" rtlCol="0">
            <a:spAutoFit/>
          </a:bodyPr>
          <a:lstStyle/>
          <a:p>
            <a:r>
              <a:rPr lang="zh-CN" altLang="en-US" sz="1800" b="1" dirty="0" smtClean="0">
                <a:solidFill>
                  <a:schemeClr val="bg1"/>
                </a:solidFill>
                <a:latin typeface="+mn-ea"/>
              </a:rPr>
              <a:t>参考文献</a:t>
            </a:r>
            <a:endParaRPr lang="zh-CN" altLang="en-US" sz="1800" dirty="0">
              <a:solidFill>
                <a:schemeClr val="bg1"/>
              </a:solidFill>
              <a:latin typeface="+mn-ea"/>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4939786"/>
          </a:xfrm>
          <a:prstGeom prst="rect">
            <a:avLst/>
          </a:prstGeom>
        </p:spPr>
        <p:txBody>
          <a:bodyPr wrap="square" lIns="91413" tIns="45706" rIns="91413" bIns="45706">
            <a:spAutoFit/>
          </a:bodyPr>
          <a:lstStyle/>
          <a:p>
            <a:pPr indent="457200">
              <a:lnSpc>
                <a:spcPct val="150000"/>
              </a:lnSpc>
            </a:pPr>
            <a:r>
              <a:rPr lang="zh-CN" altLang="en-US" b="1" dirty="0" smtClean="0">
                <a:solidFill>
                  <a:schemeClr val="tx2">
                    <a:lumMod val="75000"/>
                  </a:schemeClr>
                </a:solidFill>
                <a:latin typeface="+mn-ea"/>
              </a:rPr>
              <a:t>参考文献</a:t>
            </a:r>
          </a:p>
          <a:p>
            <a:pPr indent="457200">
              <a:lnSpc>
                <a:spcPct val="150000"/>
              </a:lnSpc>
            </a:pPr>
            <a:r>
              <a:rPr lang="en-US" sz="1600" dirty="0" smtClean="0">
                <a:solidFill>
                  <a:schemeClr val="tx2">
                    <a:lumMod val="75000"/>
                  </a:schemeClr>
                </a:solidFill>
                <a:latin typeface="+mn-ea"/>
              </a:rPr>
              <a:t>[1] </a:t>
            </a:r>
            <a:r>
              <a:rPr lang="zh-CN" altLang="en-US" sz="1600" dirty="0" smtClean="0">
                <a:solidFill>
                  <a:schemeClr val="tx2">
                    <a:lumMod val="75000"/>
                  </a:schemeClr>
                </a:solidFill>
                <a:latin typeface="+mn-ea"/>
              </a:rPr>
              <a:t>周涛</a:t>
            </a:r>
            <a:r>
              <a:rPr lang="en-US" sz="1600" dirty="0" smtClean="0">
                <a:solidFill>
                  <a:schemeClr val="tx2">
                    <a:lumMod val="75000"/>
                  </a:schemeClr>
                </a:solidFill>
                <a:latin typeface="+mn-ea"/>
              </a:rPr>
              <a:t>.Wiki</a:t>
            </a:r>
            <a:r>
              <a:rPr lang="zh-CN" altLang="en-US" sz="1600" dirty="0" smtClean="0">
                <a:solidFill>
                  <a:schemeClr val="tx2">
                    <a:lumMod val="75000"/>
                  </a:schemeClr>
                </a:solidFill>
                <a:latin typeface="+mn-ea"/>
              </a:rPr>
              <a:t>社群的社会网络分析</a:t>
            </a:r>
            <a:r>
              <a:rPr lang="en-US" sz="1600" dirty="0" smtClean="0">
                <a:solidFill>
                  <a:schemeClr val="tx2">
                    <a:lumMod val="75000"/>
                  </a:schemeClr>
                </a:solidFill>
                <a:latin typeface="+mn-ea"/>
              </a:rPr>
              <a:t>[D].</a:t>
            </a:r>
            <a:r>
              <a:rPr lang="zh-CN" altLang="en-US" sz="1600" dirty="0" smtClean="0">
                <a:solidFill>
                  <a:schemeClr val="tx2">
                    <a:lumMod val="75000"/>
                  </a:schemeClr>
                </a:solidFill>
                <a:latin typeface="+mn-ea"/>
              </a:rPr>
              <a:t>上海：华东师范大学，</a:t>
            </a:r>
            <a:r>
              <a:rPr lang="en-US" sz="1600" dirty="0" smtClean="0">
                <a:solidFill>
                  <a:schemeClr val="tx2">
                    <a:lumMod val="75000"/>
                  </a:schemeClr>
                </a:solidFill>
                <a:latin typeface="+mn-ea"/>
              </a:rPr>
              <a:t>2005</a:t>
            </a:r>
            <a:endParaRPr lang="zh-CN" altLang="en-US" sz="1600" dirty="0" smtClean="0">
              <a:solidFill>
                <a:schemeClr val="tx2">
                  <a:lumMod val="75000"/>
                </a:schemeClr>
              </a:solidFill>
              <a:latin typeface="+mn-ea"/>
            </a:endParaRPr>
          </a:p>
          <a:p>
            <a:pPr indent="457200">
              <a:lnSpc>
                <a:spcPct val="150000"/>
              </a:lnSpc>
            </a:pPr>
            <a:r>
              <a:rPr lang="en-US" sz="1600" dirty="0" smtClean="0">
                <a:solidFill>
                  <a:schemeClr val="tx2">
                    <a:lumMod val="75000"/>
                  </a:schemeClr>
                </a:solidFill>
                <a:latin typeface="+mn-ea"/>
              </a:rPr>
              <a:t>[2] </a:t>
            </a:r>
            <a:r>
              <a:rPr lang="zh-CN" altLang="en-US" sz="1600" dirty="0" smtClean="0">
                <a:solidFill>
                  <a:schemeClr val="tx2">
                    <a:lumMod val="75000"/>
                  </a:schemeClr>
                </a:solidFill>
                <a:latin typeface="+mn-ea"/>
              </a:rPr>
              <a:t>李雪娟</a:t>
            </a:r>
            <a:r>
              <a:rPr lang="en-US" sz="1600" dirty="0" smtClean="0">
                <a:solidFill>
                  <a:schemeClr val="tx2">
                    <a:lumMod val="75000"/>
                  </a:schemeClr>
                </a:solidFill>
                <a:latin typeface="+mn-ea"/>
              </a:rPr>
              <a:t>.</a:t>
            </a:r>
            <a:r>
              <a:rPr lang="zh-CN" altLang="en-US" sz="1600" dirty="0" smtClean="0">
                <a:solidFill>
                  <a:schemeClr val="tx2">
                    <a:lumMod val="75000"/>
                  </a:schemeClr>
                </a:solidFill>
                <a:latin typeface="+mn-ea"/>
              </a:rPr>
              <a:t>社群经济发展策略研究 </a:t>
            </a:r>
            <a:r>
              <a:rPr lang="en-US" sz="1600" dirty="0" smtClean="0">
                <a:solidFill>
                  <a:schemeClr val="tx2">
                    <a:lumMod val="75000"/>
                  </a:schemeClr>
                </a:solidFill>
                <a:latin typeface="+mn-ea"/>
              </a:rPr>
              <a:t>[D].</a:t>
            </a:r>
            <a:r>
              <a:rPr lang="zh-CN" altLang="en-US" sz="1600" dirty="0" smtClean="0">
                <a:solidFill>
                  <a:schemeClr val="tx2">
                    <a:lumMod val="75000"/>
                  </a:schemeClr>
                </a:solidFill>
                <a:latin typeface="+mn-ea"/>
              </a:rPr>
              <a:t>云南：云南大学，</a:t>
            </a:r>
            <a:r>
              <a:rPr lang="en-US" sz="1600" dirty="0" smtClean="0">
                <a:solidFill>
                  <a:schemeClr val="tx2">
                    <a:lumMod val="75000"/>
                  </a:schemeClr>
                </a:solidFill>
                <a:latin typeface="+mn-ea"/>
              </a:rPr>
              <a:t>2015</a:t>
            </a:r>
            <a:endParaRPr lang="zh-CN" altLang="en-US" sz="1600" dirty="0" smtClean="0">
              <a:solidFill>
                <a:schemeClr val="tx2">
                  <a:lumMod val="75000"/>
                </a:schemeClr>
              </a:solidFill>
              <a:latin typeface="+mn-ea"/>
            </a:endParaRPr>
          </a:p>
          <a:p>
            <a:pPr indent="457200">
              <a:lnSpc>
                <a:spcPct val="150000"/>
              </a:lnSpc>
            </a:pPr>
            <a:r>
              <a:rPr lang="en-US" sz="1600" dirty="0" smtClean="0">
                <a:solidFill>
                  <a:schemeClr val="tx2">
                    <a:lumMod val="75000"/>
                  </a:schemeClr>
                </a:solidFill>
                <a:latin typeface="+mn-ea"/>
              </a:rPr>
              <a:t>[3] </a:t>
            </a:r>
            <a:r>
              <a:rPr lang="zh-CN" altLang="en-US" sz="1600" dirty="0" smtClean="0">
                <a:solidFill>
                  <a:schemeClr val="tx2">
                    <a:lumMod val="75000"/>
                  </a:schemeClr>
                </a:solidFill>
                <a:latin typeface="+mn-ea"/>
              </a:rPr>
              <a:t>江平宇</a:t>
            </a:r>
            <a:r>
              <a:rPr lang="en-US" sz="1600" dirty="0" smtClean="0">
                <a:solidFill>
                  <a:schemeClr val="tx2">
                    <a:lumMod val="75000"/>
                  </a:schemeClr>
                </a:solidFill>
                <a:latin typeface="+mn-ea"/>
              </a:rPr>
              <a:t>,</a:t>
            </a:r>
            <a:r>
              <a:rPr lang="zh-CN" altLang="en-US" sz="1600" dirty="0" smtClean="0">
                <a:solidFill>
                  <a:schemeClr val="tx2">
                    <a:lumMod val="75000"/>
                  </a:schemeClr>
                </a:solidFill>
                <a:latin typeface="+mn-ea"/>
              </a:rPr>
              <a:t>冷杰武</a:t>
            </a:r>
            <a:r>
              <a:rPr lang="en-US" sz="1600" dirty="0" smtClean="0">
                <a:solidFill>
                  <a:schemeClr val="tx2">
                    <a:lumMod val="75000"/>
                  </a:schemeClr>
                </a:solidFill>
                <a:latin typeface="+mn-ea"/>
              </a:rPr>
              <a:t>,</a:t>
            </a:r>
            <a:r>
              <a:rPr lang="zh-CN" altLang="en-US" sz="1600" dirty="0" smtClean="0">
                <a:solidFill>
                  <a:schemeClr val="tx2">
                    <a:lumMod val="75000"/>
                  </a:schemeClr>
                </a:solidFill>
                <a:latin typeface="+mn-ea"/>
              </a:rPr>
              <a:t>丁凯</a:t>
            </a:r>
            <a:r>
              <a:rPr lang="en-US" sz="1600" dirty="0" smtClean="0">
                <a:solidFill>
                  <a:schemeClr val="tx2">
                    <a:lumMod val="75000"/>
                  </a:schemeClr>
                </a:solidFill>
                <a:latin typeface="+mn-ea"/>
              </a:rPr>
              <a:t>.</a:t>
            </a:r>
            <a:r>
              <a:rPr lang="zh-CN" altLang="en-US" sz="1600" dirty="0" smtClean="0">
                <a:solidFill>
                  <a:schemeClr val="tx2">
                    <a:lumMod val="75000"/>
                  </a:schemeClr>
                </a:solidFill>
                <a:latin typeface="+mn-ea"/>
              </a:rPr>
              <a:t>社群化制造模式的边界效应分析与界定</a:t>
            </a:r>
            <a:r>
              <a:rPr lang="en-US" sz="1600" dirty="0" smtClean="0">
                <a:solidFill>
                  <a:schemeClr val="tx2">
                    <a:lumMod val="75000"/>
                  </a:schemeClr>
                </a:solidFill>
                <a:latin typeface="+mn-ea"/>
              </a:rPr>
              <a:t>[N].</a:t>
            </a:r>
            <a:r>
              <a:rPr lang="zh-CN" altLang="en-US" sz="1600" dirty="0" smtClean="0">
                <a:solidFill>
                  <a:schemeClr val="tx2">
                    <a:lumMod val="75000"/>
                  </a:schemeClr>
                </a:solidFill>
                <a:latin typeface="+mn-ea"/>
              </a:rPr>
              <a:t>系统管理学报，</a:t>
            </a:r>
            <a:r>
              <a:rPr lang="en-US" sz="1600" dirty="0" smtClean="0">
                <a:solidFill>
                  <a:schemeClr val="tx2">
                    <a:lumMod val="75000"/>
                  </a:schemeClr>
                </a:solidFill>
                <a:latin typeface="+mn-ea"/>
              </a:rPr>
              <a:t>2017-07-25</a:t>
            </a:r>
            <a:endParaRPr lang="zh-CN" altLang="en-US" sz="1600" dirty="0" smtClean="0">
              <a:solidFill>
                <a:schemeClr val="tx2">
                  <a:lumMod val="75000"/>
                </a:schemeClr>
              </a:solidFill>
              <a:latin typeface="+mn-ea"/>
            </a:endParaRPr>
          </a:p>
          <a:p>
            <a:pPr indent="457200">
              <a:lnSpc>
                <a:spcPct val="150000"/>
              </a:lnSpc>
            </a:pPr>
            <a:r>
              <a:rPr lang="en-US" altLang="en-US" sz="1600" dirty="0" smtClean="0">
                <a:solidFill>
                  <a:schemeClr val="tx2">
                    <a:lumMod val="75000"/>
                  </a:schemeClr>
                </a:solidFill>
                <a:latin typeface="+mn-ea"/>
              </a:rPr>
              <a:t>[5] </a:t>
            </a:r>
            <a:r>
              <a:rPr lang="zh-CN" altLang="en-US" sz="1600" dirty="0" smtClean="0">
                <a:solidFill>
                  <a:schemeClr val="tx2">
                    <a:lumMod val="75000"/>
                  </a:schemeClr>
                </a:solidFill>
                <a:latin typeface="+mn-ea"/>
              </a:rPr>
              <a:t>贺聪</a:t>
            </a:r>
            <a:r>
              <a:rPr lang="en-US" altLang="en-US" sz="1600" dirty="0" smtClean="0">
                <a:solidFill>
                  <a:schemeClr val="tx2">
                    <a:lumMod val="75000"/>
                  </a:schemeClr>
                </a:solidFill>
                <a:latin typeface="+mn-ea"/>
              </a:rPr>
              <a:t>. </a:t>
            </a:r>
            <a:r>
              <a:rPr lang="en-US" altLang="en-US" sz="1600" dirty="0" err="1" smtClean="0">
                <a:solidFill>
                  <a:schemeClr val="tx2">
                    <a:lumMod val="75000"/>
                  </a:schemeClr>
                </a:solidFill>
                <a:latin typeface="+mn-ea"/>
              </a:rPr>
              <a:t>宏观审慎管理组织框架构建的国际经验及启示</a:t>
            </a:r>
            <a:r>
              <a:rPr lang="en-US" altLang="en-US" sz="1600" dirty="0" smtClean="0">
                <a:solidFill>
                  <a:schemeClr val="tx2">
                    <a:lumMod val="75000"/>
                  </a:schemeClr>
                </a:solidFill>
                <a:latin typeface="+mn-ea"/>
              </a:rPr>
              <a:t>[D].</a:t>
            </a:r>
            <a:r>
              <a:rPr lang="zh-CN" altLang="en-US" sz="1600" dirty="0" smtClean="0">
                <a:solidFill>
                  <a:schemeClr val="tx2">
                    <a:lumMod val="75000"/>
                  </a:schemeClr>
                </a:solidFill>
                <a:latin typeface="+mn-ea"/>
              </a:rPr>
              <a:t>南方金融，</a:t>
            </a:r>
            <a:r>
              <a:rPr lang="en-US" altLang="en-US" sz="1600" dirty="0" smtClean="0">
                <a:solidFill>
                  <a:schemeClr val="tx2">
                    <a:lumMod val="75000"/>
                  </a:schemeClr>
                </a:solidFill>
                <a:latin typeface="+mn-ea"/>
              </a:rPr>
              <a:t>2012-05-20</a:t>
            </a:r>
            <a:endParaRPr lang="zh-CN" altLang="en-US" sz="1600" dirty="0" smtClean="0">
              <a:solidFill>
                <a:schemeClr val="tx2">
                  <a:lumMod val="75000"/>
                </a:schemeClr>
              </a:solidFill>
              <a:latin typeface="+mn-ea"/>
            </a:endParaRPr>
          </a:p>
          <a:p>
            <a:pPr indent="457200">
              <a:lnSpc>
                <a:spcPct val="150000"/>
              </a:lnSpc>
            </a:pPr>
            <a:r>
              <a:rPr lang="en-US" altLang="en-US" sz="1600" dirty="0" smtClean="0">
                <a:solidFill>
                  <a:schemeClr val="tx2">
                    <a:lumMod val="75000"/>
                  </a:schemeClr>
                </a:solidFill>
                <a:latin typeface="+mn-ea"/>
              </a:rPr>
              <a:t>[6] </a:t>
            </a:r>
            <a:r>
              <a:rPr lang="en-US" altLang="en-US" sz="1600" dirty="0" err="1" smtClean="0">
                <a:solidFill>
                  <a:schemeClr val="tx2">
                    <a:lumMod val="75000"/>
                  </a:schemeClr>
                </a:solidFill>
                <a:latin typeface="+mn-ea"/>
              </a:rPr>
              <a:t>张开发</a:t>
            </a:r>
            <a:r>
              <a:rPr lang="en-US" altLang="en-US" sz="1600" dirty="0" smtClean="0">
                <a:solidFill>
                  <a:schemeClr val="tx2">
                    <a:lumMod val="75000"/>
                  </a:schemeClr>
                </a:solidFill>
                <a:latin typeface="+mn-ea"/>
              </a:rPr>
              <a:t>, </a:t>
            </a:r>
            <a:r>
              <a:rPr lang="en-US" altLang="en-US" sz="1600" dirty="0" err="1" smtClean="0">
                <a:solidFill>
                  <a:schemeClr val="tx2">
                    <a:lumMod val="75000"/>
                  </a:schemeClr>
                </a:solidFill>
                <a:latin typeface="+mn-ea"/>
              </a:rPr>
              <a:t>王永芳</a:t>
            </a:r>
            <a:r>
              <a:rPr lang="en-US" altLang="en-US" sz="1600" dirty="0" smtClean="0">
                <a:solidFill>
                  <a:schemeClr val="tx2">
                    <a:lumMod val="75000"/>
                  </a:schemeClr>
                </a:solidFill>
                <a:latin typeface="+mn-ea"/>
              </a:rPr>
              <a:t>. </a:t>
            </a:r>
            <a:r>
              <a:rPr lang="en-US" altLang="en-US" sz="1600" dirty="0" err="1" smtClean="0">
                <a:solidFill>
                  <a:schemeClr val="tx2">
                    <a:lumMod val="75000"/>
                  </a:schemeClr>
                </a:solidFill>
                <a:latin typeface="+mn-ea"/>
              </a:rPr>
              <a:t>高校内部组织结构的变革:基于治理理论视角</a:t>
            </a:r>
            <a:r>
              <a:rPr lang="en-US" altLang="en-US" sz="1600" dirty="0" smtClean="0">
                <a:solidFill>
                  <a:schemeClr val="tx2">
                    <a:lumMod val="75000"/>
                  </a:schemeClr>
                </a:solidFill>
                <a:latin typeface="+mn-ea"/>
              </a:rPr>
              <a:t>[D]. </a:t>
            </a:r>
            <a:r>
              <a:rPr lang="en-US" altLang="en-US" sz="1600" dirty="0" err="1" smtClean="0">
                <a:solidFill>
                  <a:schemeClr val="tx2">
                    <a:lumMod val="75000"/>
                  </a:schemeClr>
                </a:solidFill>
                <a:latin typeface="+mn-ea"/>
              </a:rPr>
              <a:t>苏州科技大学学报</a:t>
            </a:r>
            <a:r>
              <a:rPr lang="en-US" altLang="en-US" sz="1600" dirty="0" smtClean="0">
                <a:solidFill>
                  <a:schemeClr val="tx2">
                    <a:lumMod val="75000"/>
                  </a:schemeClr>
                </a:solidFill>
                <a:latin typeface="+mn-ea"/>
              </a:rPr>
              <a:t>(</a:t>
            </a:r>
            <a:r>
              <a:rPr lang="en-US" altLang="en-US" sz="1600" dirty="0" err="1" smtClean="0">
                <a:solidFill>
                  <a:schemeClr val="tx2">
                    <a:lumMod val="75000"/>
                  </a:schemeClr>
                </a:solidFill>
                <a:latin typeface="+mn-ea"/>
              </a:rPr>
              <a:t>社会科学版</a:t>
            </a:r>
            <a:r>
              <a:rPr lang="en-US" altLang="en-US" sz="1600" dirty="0" smtClean="0">
                <a:solidFill>
                  <a:schemeClr val="tx2">
                    <a:lumMod val="75000"/>
                  </a:schemeClr>
                </a:solidFill>
                <a:latin typeface="+mn-ea"/>
              </a:rPr>
              <a:t>)，2017-07-15</a:t>
            </a:r>
          </a:p>
          <a:p>
            <a:pPr indent="457200">
              <a:lnSpc>
                <a:spcPct val="150000"/>
              </a:lnSpc>
            </a:pPr>
            <a:r>
              <a:rPr lang="en-US" altLang="en-US" sz="1600" dirty="0" smtClean="0">
                <a:solidFill>
                  <a:schemeClr val="tx2">
                    <a:lumMod val="75000"/>
                  </a:schemeClr>
                </a:solidFill>
                <a:latin typeface="+mn-ea"/>
              </a:rPr>
              <a:t> [7] </a:t>
            </a:r>
            <a:r>
              <a:rPr lang="en-US" altLang="en-US" sz="1600" dirty="0" err="1" smtClean="0">
                <a:solidFill>
                  <a:schemeClr val="tx2">
                    <a:lumMod val="75000"/>
                  </a:schemeClr>
                </a:solidFill>
                <a:latin typeface="+mn-ea"/>
              </a:rPr>
              <a:t>薛美琴</a:t>
            </a:r>
            <a:r>
              <a:rPr lang="en-US" altLang="en-US" sz="1600" dirty="0" smtClean="0">
                <a:solidFill>
                  <a:schemeClr val="tx2">
                    <a:lumMod val="75000"/>
                  </a:schemeClr>
                </a:solidFill>
                <a:latin typeface="+mn-ea"/>
              </a:rPr>
              <a:t>, </a:t>
            </a:r>
            <a:r>
              <a:rPr lang="en-US" altLang="en-US" sz="1600" dirty="0" err="1" smtClean="0">
                <a:solidFill>
                  <a:schemeClr val="tx2">
                    <a:lumMod val="75000"/>
                  </a:schemeClr>
                </a:solidFill>
                <a:latin typeface="+mn-ea"/>
              </a:rPr>
              <a:t>马超峰</a:t>
            </a:r>
            <a:r>
              <a:rPr lang="en-US" altLang="en-US" sz="1600" dirty="0" smtClean="0">
                <a:solidFill>
                  <a:schemeClr val="tx2">
                    <a:lumMod val="75000"/>
                  </a:schemeClr>
                </a:solidFill>
                <a:latin typeface="+mn-ea"/>
              </a:rPr>
              <a:t>. </a:t>
            </a:r>
            <a:r>
              <a:rPr lang="en-US" altLang="en-US" sz="1600" dirty="0" err="1" smtClean="0">
                <a:solidFill>
                  <a:schemeClr val="tx2">
                    <a:lumMod val="75000"/>
                  </a:schemeClr>
                </a:solidFill>
                <a:latin typeface="+mn-ea"/>
              </a:rPr>
              <a:t>人民团体的独立性与治理转型</a:t>
            </a:r>
            <a:r>
              <a:rPr lang="en-US" altLang="en-US" sz="1600" dirty="0" smtClean="0">
                <a:solidFill>
                  <a:schemeClr val="tx2">
                    <a:lumMod val="75000"/>
                  </a:schemeClr>
                </a:solidFill>
                <a:latin typeface="+mn-ea"/>
              </a:rPr>
              <a:t>[D].学习与实践，2016-11-15</a:t>
            </a:r>
          </a:p>
          <a:p>
            <a:pPr indent="457200">
              <a:lnSpc>
                <a:spcPct val="150000"/>
              </a:lnSpc>
            </a:pPr>
            <a:endParaRPr lang="en-US" altLang="en-US" sz="1600" dirty="0" smtClean="0">
              <a:solidFill>
                <a:schemeClr val="tx2">
                  <a:lumMod val="75000"/>
                </a:schemeClr>
              </a:solidFill>
              <a:latin typeface="+mn-ea"/>
            </a:endParaRPr>
          </a:p>
          <a:p>
            <a:pPr indent="457200">
              <a:lnSpc>
                <a:spcPct val="150000"/>
              </a:lnSpc>
            </a:pPr>
            <a:endParaRPr lang="zh-CN" altLang="en-US" sz="1600" dirty="0">
              <a:solidFill>
                <a:schemeClr val="tx2">
                  <a:lumMod val="75000"/>
                </a:schemeClr>
              </a:solidFill>
              <a:latin typeface="Times New Roman" pitchFamily="18" charset="0"/>
              <a:cs typeface="Times New Roman" pitchFamily="18" charset="0"/>
            </a:endParaRP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3000"/>
                    </a14:imgEffect>
                  </a14:imgLayer>
                </a14:imgProps>
              </a:ext>
              <a:ext uri="{28A0092B-C50C-407E-A947-70E740481C1C}">
                <a14:useLocalDpi xmlns=""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 xmlns:a14="http://schemas.microsoft.com/office/drawing/2010/main">
                    <a14:imgLayer r:embed="rId7">
                      <a14:imgEffect>
                        <a14:colorTemperature colorTemp="4700"/>
                      </a14:imgEffect>
                      <a14:imgEffect>
                        <a14:saturation sat="400000"/>
                      </a14:imgEffect>
                    </a14:imgLayer>
                  </a14:imgProps>
                </a:ext>
                <a:ext uri="{28A0092B-C50C-407E-A947-70E740481C1C}">
                  <a14:useLocalDpi xmlns=""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06</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825764" y="376571"/>
            <a:ext cx="3177275" cy="796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角色</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630080" y="1004895"/>
            <a:ext cx="3618912"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Role</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sp>
        <p:nvSpPr>
          <p:cNvPr id="52" name="Rectangle 4"/>
          <p:cNvSpPr txBox="1">
            <a:spLocks noChangeArrowheads="1"/>
          </p:cNvSpPr>
          <p:nvPr/>
        </p:nvSpPr>
        <p:spPr bwMode="auto">
          <a:xfrm>
            <a:off x="660664" y="1587500"/>
            <a:ext cx="7746736" cy="30225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4000"/>
              </a:lnSpc>
            </a:pPr>
            <a:r>
              <a:rPr lang="en-US" altLang="zh-CN" sz="2400" dirty="0" smtClean="0">
                <a:solidFill>
                  <a:srgbClr val="005A9E"/>
                </a:solidFill>
              </a:rPr>
              <a:t>Q:</a:t>
            </a:r>
            <a:r>
              <a:rPr lang="zh-CN" altLang="en-US" sz="2400" dirty="0" smtClean="0">
                <a:solidFill>
                  <a:srgbClr val="005A9E"/>
                </a:solidFill>
              </a:rPr>
              <a:t>成员在社群中都扮演哪些角色？</a:t>
            </a:r>
          </a:p>
          <a:p>
            <a:pPr algn="l">
              <a:lnSpc>
                <a:spcPts val="4000"/>
              </a:lnSpc>
            </a:pPr>
            <a:r>
              <a:rPr lang="en-US" altLang="zh-CN" sz="2400" dirty="0" smtClean="0">
                <a:solidFill>
                  <a:srgbClr val="005A9E"/>
                </a:solidFill>
              </a:rPr>
              <a:t>A:</a:t>
            </a:r>
            <a:r>
              <a:rPr lang="zh-CN" altLang="en-US" sz="2400" dirty="0" smtClean="0">
                <a:solidFill>
                  <a:srgbClr val="005A9E"/>
                </a:solidFill>
              </a:rPr>
              <a:t>组长一名，小组成员五名。</a:t>
            </a:r>
          </a:p>
          <a:p>
            <a:pPr algn="l">
              <a:lnSpc>
                <a:spcPts val="4000"/>
              </a:lnSpc>
            </a:pPr>
            <a:r>
              <a:rPr lang="zh-CN" altLang="en-US" sz="2400" dirty="0" smtClean="0">
                <a:solidFill>
                  <a:srgbClr val="005A9E"/>
                </a:solidFill>
              </a:rPr>
              <a:t>组长负责安排社群工作任务</a:t>
            </a:r>
          </a:p>
          <a:p>
            <a:pPr algn="l">
              <a:lnSpc>
                <a:spcPts val="4000"/>
              </a:lnSpc>
            </a:pPr>
            <a:r>
              <a:rPr lang="zh-CN" altLang="en-US" sz="2400" dirty="0" smtClean="0">
                <a:solidFill>
                  <a:srgbClr val="005A9E"/>
                </a:solidFill>
              </a:rPr>
              <a:t>组员需要在短时间内清晰、快速、准确的完成。</a:t>
            </a:r>
          </a:p>
          <a:p>
            <a:pPr algn="l">
              <a:lnSpc>
                <a:spcPts val="4000"/>
              </a:lnSpc>
            </a:pPr>
            <a:endParaRPr lang="zh-CN" altLang="en-US" sz="2400" dirty="0" smtClean="0">
              <a:solidFill>
                <a:srgbClr val="005A9E"/>
              </a:solidFill>
            </a:endParaRPr>
          </a:p>
        </p:txBody>
      </p:sp>
    </p:spTree>
    <p:extLst>
      <p:ext uri="{BB962C8B-B14F-4D97-AF65-F5344CB8AC3E}">
        <p14:creationId xmlns="" xmlns:p14="http://schemas.microsoft.com/office/powerpoint/2010/main" val="4129827089"/>
      </p:ext>
    </p:extLst>
  </p:cSld>
  <p:clrMapOvr>
    <a:masterClrMapping/>
  </p:clrMapOvr>
  <mc:AlternateContent xmlns:mc="http://schemas.openxmlformats.org/markup-compatibility/2006">
    <mc:Choice xmlns=""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63" presetClass="path" presetSubtype="0" accel="50000" decel="50000" fill="hold" nodeType="withEffect">
                                  <p:stCondLst>
                                    <p:cond delay="0"/>
                                  </p:stCondLst>
                                  <p:childTnLst>
                                    <p:animMotion origin="layout" path="M 5E-6 -2.71605E-6 L 0.05538 -2.71605E-6 " pathEditMode="relative" rAng="0" ptsTypes="AA">
                                      <p:cBhvr>
                                        <p:cTn id="12" dur="2000" fill="hold"/>
                                        <p:tgtEl>
                                          <p:spTgt spid="2"/>
                                        </p:tgtEl>
                                        <p:attrNameLst>
                                          <p:attrName>ppt_x</p:attrName>
                                          <p:attrName>ppt_y</p:attrName>
                                        </p:attrNameLst>
                                      </p:cBhvr>
                                      <p:rCtr x="2760" y="0"/>
                                    </p:animMotion>
                                  </p:childTnLst>
                                </p:cTn>
                              </p:par>
                            </p:childTnLst>
                          </p:cTn>
                        </p:par>
                        <p:par>
                          <p:cTn id="13" fill="hold">
                            <p:stCondLst>
                              <p:cond delay="2000"/>
                            </p:stCondLst>
                            <p:childTnLst>
                              <p:par>
                                <p:cTn id="14" presetID="49" presetClass="entr" presetSubtype="0" decel="10000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wipe(left)">
                                      <p:cBhvr>
                                        <p:cTn id="22" dur="700"/>
                                        <p:tgtEl>
                                          <p:spTgt spid="1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wipe(left)">
                                      <p:cBhvr>
                                        <p:cTn id="25" dur="700"/>
                                        <p:tgtEl>
                                          <p:spTgt spid="124"/>
                                        </p:tgtEl>
                                      </p:cBhvr>
                                    </p:animEffect>
                                  </p:childTnLst>
                                </p:cTn>
                              </p:par>
                            </p:childTnLst>
                          </p:cTn>
                        </p:par>
                        <p:par>
                          <p:cTn id="26" fill="hold">
                            <p:stCondLst>
                              <p:cond delay="2700"/>
                            </p:stCondLst>
                            <p:childTnLst>
                              <p:par>
                                <p:cTn id="27" presetID="23" presetClass="entr" presetSubtype="52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ppt_x</p:attrName>
                                        </p:attrNameLst>
                                      </p:cBhvr>
                                      <p:tavLst>
                                        <p:tav tm="0">
                                          <p:val>
                                            <p:fltVal val="0.5"/>
                                          </p:val>
                                        </p:tav>
                                        <p:tav tm="100000">
                                          <p:val>
                                            <p:strVal val="#ppt_x"/>
                                          </p:val>
                                        </p:tav>
                                      </p:tavLst>
                                    </p:anim>
                                    <p:anim calcmode="lin" valueType="num">
                                      <p:cBhvr>
                                        <p:cTn id="32" dur="500" fill="hold"/>
                                        <p:tgtEl>
                                          <p:spTgt spid="4"/>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30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 calcmode="lin" valueType="num">
                                      <p:cBhvr>
                                        <p:cTn id="37" dur="500" fill="hold"/>
                                        <p:tgtEl>
                                          <p:spTgt spid="5"/>
                                        </p:tgtEl>
                                        <p:attrNameLst>
                                          <p:attrName>ppt_x</p:attrName>
                                        </p:attrNameLst>
                                      </p:cBhvr>
                                      <p:tavLst>
                                        <p:tav tm="0">
                                          <p:val>
                                            <p:fltVal val="0.5"/>
                                          </p:val>
                                        </p:tav>
                                        <p:tav tm="100000">
                                          <p:val>
                                            <p:strVal val="#ppt_x"/>
                                          </p:val>
                                        </p:tav>
                                      </p:tavLst>
                                    </p:anim>
                                    <p:anim calcmode="lin" valueType="num">
                                      <p:cBhvr>
                                        <p:cTn id="38" dur="5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0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 calcmode="lin" valueType="num">
                                      <p:cBhvr>
                                        <p:cTn id="43" dur="500" fill="hold"/>
                                        <p:tgtEl>
                                          <p:spTgt spid="6"/>
                                        </p:tgtEl>
                                        <p:attrNameLst>
                                          <p:attrName>ppt_x</p:attrName>
                                        </p:attrNameLst>
                                      </p:cBhvr>
                                      <p:tavLst>
                                        <p:tav tm="0">
                                          <p:val>
                                            <p:fltVal val="0.5"/>
                                          </p:val>
                                        </p:tav>
                                        <p:tav tm="100000">
                                          <p:val>
                                            <p:strVal val="#ppt_x"/>
                                          </p:val>
                                        </p:tav>
                                      </p:tavLst>
                                    </p:anim>
                                    <p:anim calcmode="lin" valueType="num">
                                      <p:cBhvr>
                                        <p:cTn id="44" dur="500" fill="hold"/>
                                        <p:tgtEl>
                                          <p:spTgt spid="6"/>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30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 calcmode="lin" valueType="num">
                                      <p:cBhvr>
                                        <p:cTn id="49" dur="500" fill="hold"/>
                                        <p:tgtEl>
                                          <p:spTgt spid="7"/>
                                        </p:tgtEl>
                                        <p:attrNameLst>
                                          <p:attrName>ppt_x</p:attrName>
                                        </p:attrNameLst>
                                      </p:cBhvr>
                                      <p:tavLst>
                                        <p:tav tm="0">
                                          <p:val>
                                            <p:fltVal val="0.5"/>
                                          </p:val>
                                        </p:tav>
                                        <p:tav tm="100000">
                                          <p:val>
                                            <p:strVal val="#ppt_x"/>
                                          </p:val>
                                        </p:tav>
                                      </p:tavLst>
                                    </p:anim>
                                    <p:anim calcmode="lin" valueType="num">
                                      <p:cBhvr>
                                        <p:cTn id="50" dur="500" fill="hold"/>
                                        <p:tgtEl>
                                          <p:spTgt spid="7"/>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 calcmode="lin" valueType="num">
                                      <p:cBhvr>
                                        <p:cTn id="55" dur="500" fill="hold"/>
                                        <p:tgtEl>
                                          <p:spTgt spid="8"/>
                                        </p:tgtEl>
                                        <p:attrNameLst>
                                          <p:attrName>ppt_x</p:attrName>
                                        </p:attrNameLst>
                                      </p:cBhvr>
                                      <p:tavLst>
                                        <p:tav tm="0">
                                          <p:val>
                                            <p:fltVal val="0.5"/>
                                          </p:val>
                                        </p:tav>
                                        <p:tav tm="100000">
                                          <p:val>
                                            <p:strVal val="#ppt_x"/>
                                          </p:val>
                                        </p:tav>
                                      </p:tavLst>
                                    </p:anim>
                                    <p:anim calcmode="lin" valueType="num">
                                      <p:cBhvr>
                                        <p:cTn id="56" dur="500" fill="hold"/>
                                        <p:tgtEl>
                                          <p:spTgt spid="8"/>
                                        </p:tgtEl>
                                        <p:attrNameLst>
                                          <p:attrName>ppt_y</p:attrName>
                                        </p:attrNameLst>
                                      </p:cBhvr>
                                      <p:tavLst>
                                        <p:tav tm="0">
                                          <p:val>
                                            <p:fltVal val="0.5"/>
                                          </p:val>
                                        </p:tav>
                                        <p:tav tm="100000">
                                          <p:val>
                                            <p:strVal val="#ppt_y"/>
                                          </p:val>
                                        </p:tav>
                                      </p:tavLst>
                                    </p:anim>
                                  </p:childTnLst>
                                </p:cTn>
                              </p:par>
                              <p:par>
                                <p:cTn id="57" presetID="23" presetClass="entr" presetSubtype="528" fill="hold" nodeType="withEffect">
                                  <p:stCondLst>
                                    <p:cond delay="60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anim calcmode="lin" valueType="num">
                                      <p:cBhvr>
                                        <p:cTn id="61" dur="500" fill="hold"/>
                                        <p:tgtEl>
                                          <p:spTgt spid="9"/>
                                        </p:tgtEl>
                                        <p:attrNameLst>
                                          <p:attrName>ppt_x</p:attrName>
                                        </p:attrNameLst>
                                      </p:cBhvr>
                                      <p:tavLst>
                                        <p:tav tm="0">
                                          <p:val>
                                            <p:fltVal val="0.5"/>
                                          </p:val>
                                        </p:tav>
                                        <p:tav tm="100000">
                                          <p:val>
                                            <p:strVal val="#ppt_x"/>
                                          </p:val>
                                        </p:tav>
                                      </p:tavLst>
                                    </p:anim>
                                    <p:anim calcmode="lin" valueType="num">
                                      <p:cBhvr>
                                        <p:cTn id="62" dur="500" fill="hold"/>
                                        <p:tgtEl>
                                          <p:spTgt spid="9"/>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10"/>
                                        </p:tgtEl>
                                        <p:attrNameLst>
                                          <p:attrName>style.visibility</p:attrName>
                                        </p:attrNameLst>
                                      </p:cBhvr>
                                      <p:to>
                                        <p:strVal val="visible"/>
                                      </p:to>
                                    </p:set>
                                    <p:anim calcmode="lin" valueType="num">
                                      <p:cBhvr>
                                        <p:cTn id="65" dur="500" fill="hold"/>
                                        <p:tgtEl>
                                          <p:spTgt spid="10"/>
                                        </p:tgtEl>
                                        <p:attrNameLst>
                                          <p:attrName>ppt_w</p:attrName>
                                        </p:attrNameLst>
                                      </p:cBhvr>
                                      <p:tavLst>
                                        <p:tav tm="0">
                                          <p:val>
                                            <p:fltVal val="0"/>
                                          </p:val>
                                        </p:tav>
                                        <p:tav tm="100000">
                                          <p:val>
                                            <p:strVal val="#ppt_w"/>
                                          </p:val>
                                        </p:tav>
                                      </p:tavLst>
                                    </p:anim>
                                    <p:anim calcmode="lin" valueType="num">
                                      <p:cBhvr>
                                        <p:cTn id="66" dur="500" fill="hold"/>
                                        <p:tgtEl>
                                          <p:spTgt spid="10"/>
                                        </p:tgtEl>
                                        <p:attrNameLst>
                                          <p:attrName>ppt_h</p:attrName>
                                        </p:attrNameLst>
                                      </p:cBhvr>
                                      <p:tavLst>
                                        <p:tav tm="0">
                                          <p:val>
                                            <p:fltVal val="0"/>
                                          </p:val>
                                        </p:tav>
                                        <p:tav tm="100000">
                                          <p:val>
                                            <p:strVal val="#ppt_h"/>
                                          </p:val>
                                        </p:tav>
                                      </p:tavLst>
                                    </p:anim>
                                    <p:anim calcmode="lin" valueType="num">
                                      <p:cBhvr>
                                        <p:cTn id="67" dur="500" fill="hold"/>
                                        <p:tgtEl>
                                          <p:spTgt spid="10"/>
                                        </p:tgtEl>
                                        <p:attrNameLst>
                                          <p:attrName>ppt_x</p:attrName>
                                        </p:attrNameLst>
                                      </p:cBhvr>
                                      <p:tavLst>
                                        <p:tav tm="0">
                                          <p:val>
                                            <p:fltVal val="0.5"/>
                                          </p:val>
                                        </p:tav>
                                        <p:tav tm="100000">
                                          <p:val>
                                            <p:strVal val="#ppt_x"/>
                                          </p:val>
                                        </p:tav>
                                      </p:tavLst>
                                    </p:anim>
                                    <p:anim calcmode="lin" valueType="num">
                                      <p:cBhvr>
                                        <p:cTn id="68" dur="500" fill="hold"/>
                                        <p:tgtEl>
                                          <p:spTgt spid="10"/>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30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 calcmode="lin" valueType="num">
                                      <p:cBhvr>
                                        <p:cTn id="73" dur="500" fill="hold"/>
                                        <p:tgtEl>
                                          <p:spTgt spid="11"/>
                                        </p:tgtEl>
                                        <p:attrNameLst>
                                          <p:attrName>ppt_x</p:attrName>
                                        </p:attrNameLst>
                                      </p:cBhvr>
                                      <p:tavLst>
                                        <p:tav tm="0">
                                          <p:val>
                                            <p:fltVal val="0.5"/>
                                          </p:val>
                                        </p:tav>
                                        <p:tav tm="100000">
                                          <p:val>
                                            <p:strVal val="#ppt_x"/>
                                          </p:val>
                                        </p:tav>
                                      </p:tavLst>
                                    </p:anim>
                                    <p:anim calcmode="lin" valueType="num">
                                      <p:cBhvr>
                                        <p:cTn id="74" dur="500" fill="hold"/>
                                        <p:tgtEl>
                                          <p:spTgt spid="11"/>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60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 calcmode="lin" valueType="num">
                                      <p:cBhvr>
                                        <p:cTn id="79" dur="500" fill="hold"/>
                                        <p:tgtEl>
                                          <p:spTgt spid="12"/>
                                        </p:tgtEl>
                                        <p:attrNameLst>
                                          <p:attrName>ppt_x</p:attrName>
                                        </p:attrNameLst>
                                      </p:cBhvr>
                                      <p:tavLst>
                                        <p:tav tm="0">
                                          <p:val>
                                            <p:fltVal val="0.5"/>
                                          </p:val>
                                        </p:tav>
                                        <p:tav tm="100000">
                                          <p:val>
                                            <p:strVal val="#ppt_x"/>
                                          </p:val>
                                        </p:tav>
                                      </p:tavLst>
                                    </p:anim>
                                    <p:anim calcmode="lin" valueType="num">
                                      <p:cBhvr>
                                        <p:cTn id="80" dur="500" fill="hold"/>
                                        <p:tgtEl>
                                          <p:spTgt spid="12"/>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600"/>
                                  </p:stCondLst>
                                  <p:childTnLst>
                                    <p:set>
                                      <p:cBhvr>
                                        <p:cTn id="82" dur="1" fill="hold">
                                          <p:stCondLst>
                                            <p:cond delay="0"/>
                                          </p:stCondLst>
                                        </p:cTn>
                                        <p:tgtEl>
                                          <p:spTgt spid="13"/>
                                        </p:tgtEl>
                                        <p:attrNameLst>
                                          <p:attrName>style.visibility</p:attrName>
                                        </p:attrNameLst>
                                      </p:cBhvr>
                                      <p:to>
                                        <p:strVal val="visible"/>
                                      </p:to>
                                    </p:set>
                                    <p:anim calcmode="lin" valueType="num">
                                      <p:cBhvr>
                                        <p:cTn id="83" dur="500" fill="hold"/>
                                        <p:tgtEl>
                                          <p:spTgt spid="13"/>
                                        </p:tgtEl>
                                        <p:attrNameLst>
                                          <p:attrName>ppt_w</p:attrName>
                                        </p:attrNameLst>
                                      </p:cBhvr>
                                      <p:tavLst>
                                        <p:tav tm="0">
                                          <p:val>
                                            <p:fltVal val="0"/>
                                          </p:val>
                                        </p:tav>
                                        <p:tav tm="100000">
                                          <p:val>
                                            <p:strVal val="#ppt_w"/>
                                          </p:val>
                                        </p:tav>
                                      </p:tavLst>
                                    </p:anim>
                                    <p:anim calcmode="lin" valueType="num">
                                      <p:cBhvr>
                                        <p:cTn id="84" dur="500" fill="hold"/>
                                        <p:tgtEl>
                                          <p:spTgt spid="13"/>
                                        </p:tgtEl>
                                        <p:attrNameLst>
                                          <p:attrName>ppt_h</p:attrName>
                                        </p:attrNameLst>
                                      </p:cBhvr>
                                      <p:tavLst>
                                        <p:tav tm="0">
                                          <p:val>
                                            <p:fltVal val="0"/>
                                          </p:val>
                                        </p:tav>
                                        <p:tav tm="100000">
                                          <p:val>
                                            <p:strVal val="#ppt_h"/>
                                          </p:val>
                                        </p:tav>
                                      </p:tavLst>
                                    </p:anim>
                                    <p:anim calcmode="lin" valueType="num">
                                      <p:cBhvr>
                                        <p:cTn id="85" dur="500" fill="hold"/>
                                        <p:tgtEl>
                                          <p:spTgt spid="13"/>
                                        </p:tgtEl>
                                        <p:attrNameLst>
                                          <p:attrName>ppt_x</p:attrName>
                                        </p:attrNameLst>
                                      </p:cBhvr>
                                      <p:tavLst>
                                        <p:tav tm="0">
                                          <p:val>
                                            <p:fltVal val="0.5"/>
                                          </p:val>
                                        </p:tav>
                                        <p:tav tm="100000">
                                          <p:val>
                                            <p:strVal val="#ppt_x"/>
                                          </p:val>
                                        </p:tav>
                                      </p:tavLst>
                                    </p:anim>
                                    <p:anim calcmode="lin" valueType="num">
                                      <p:cBhvr>
                                        <p:cTn id="86" dur="500" fill="hold"/>
                                        <p:tgtEl>
                                          <p:spTgt spid="13"/>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300"/>
                                  </p:stCondLst>
                                  <p:childTnLst>
                                    <p:set>
                                      <p:cBhvr>
                                        <p:cTn id="88" dur="1" fill="hold">
                                          <p:stCondLst>
                                            <p:cond delay="0"/>
                                          </p:stCondLst>
                                        </p:cTn>
                                        <p:tgtEl>
                                          <p:spTgt spid="14"/>
                                        </p:tgtEl>
                                        <p:attrNameLst>
                                          <p:attrName>style.visibility</p:attrName>
                                        </p:attrNameLst>
                                      </p:cBhvr>
                                      <p:to>
                                        <p:strVal val="visible"/>
                                      </p:to>
                                    </p:set>
                                    <p:anim calcmode="lin" valueType="num">
                                      <p:cBhvr>
                                        <p:cTn id="89" dur="500" fill="hold"/>
                                        <p:tgtEl>
                                          <p:spTgt spid="14"/>
                                        </p:tgtEl>
                                        <p:attrNameLst>
                                          <p:attrName>ppt_w</p:attrName>
                                        </p:attrNameLst>
                                      </p:cBhvr>
                                      <p:tavLst>
                                        <p:tav tm="0">
                                          <p:val>
                                            <p:fltVal val="0"/>
                                          </p:val>
                                        </p:tav>
                                        <p:tav tm="100000">
                                          <p:val>
                                            <p:strVal val="#ppt_w"/>
                                          </p:val>
                                        </p:tav>
                                      </p:tavLst>
                                    </p:anim>
                                    <p:anim calcmode="lin" valueType="num">
                                      <p:cBhvr>
                                        <p:cTn id="90" dur="500" fill="hold"/>
                                        <p:tgtEl>
                                          <p:spTgt spid="14"/>
                                        </p:tgtEl>
                                        <p:attrNameLst>
                                          <p:attrName>ppt_h</p:attrName>
                                        </p:attrNameLst>
                                      </p:cBhvr>
                                      <p:tavLst>
                                        <p:tav tm="0">
                                          <p:val>
                                            <p:fltVal val="0"/>
                                          </p:val>
                                        </p:tav>
                                        <p:tav tm="100000">
                                          <p:val>
                                            <p:strVal val="#ppt_h"/>
                                          </p:val>
                                        </p:tav>
                                      </p:tavLst>
                                    </p:anim>
                                    <p:anim calcmode="lin" valueType="num">
                                      <p:cBhvr>
                                        <p:cTn id="91" dur="500" fill="hold"/>
                                        <p:tgtEl>
                                          <p:spTgt spid="14"/>
                                        </p:tgtEl>
                                        <p:attrNameLst>
                                          <p:attrName>ppt_x</p:attrName>
                                        </p:attrNameLst>
                                      </p:cBhvr>
                                      <p:tavLst>
                                        <p:tav tm="0">
                                          <p:val>
                                            <p:fltVal val="0.5"/>
                                          </p:val>
                                        </p:tav>
                                        <p:tav tm="100000">
                                          <p:val>
                                            <p:strVal val="#ppt_x"/>
                                          </p:val>
                                        </p:tav>
                                      </p:tavLst>
                                    </p:anim>
                                    <p:anim calcmode="lin" valueType="num">
                                      <p:cBhvr>
                                        <p:cTn id="92" dur="500" fill="hold"/>
                                        <p:tgtEl>
                                          <p:spTgt spid="14"/>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600"/>
                                  </p:stCondLst>
                                  <p:childTnLst>
                                    <p:set>
                                      <p:cBhvr>
                                        <p:cTn id="94" dur="1" fill="hold">
                                          <p:stCondLst>
                                            <p:cond delay="0"/>
                                          </p:stCondLst>
                                        </p:cTn>
                                        <p:tgtEl>
                                          <p:spTgt spid="15"/>
                                        </p:tgtEl>
                                        <p:attrNameLst>
                                          <p:attrName>style.visibility</p:attrName>
                                        </p:attrNameLst>
                                      </p:cBhvr>
                                      <p:to>
                                        <p:strVal val="visible"/>
                                      </p:to>
                                    </p:set>
                                    <p:anim calcmode="lin" valueType="num">
                                      <p:cBhvr>
                                        <p:cTn id="95" dur="500" fill="hold"/>
                                        <p:tgtEl>
                                          <p:spTgt spid="15"/>
                                        </p:tgtEl>
                                        <p:attrNameLst>
                                          <p:attrName>ppt_w</p:attrName>
                                        </p:attrNameLst>
                                      </p:cBhvr>
                                      <p:tavLst>
                                        <p:tav tm="0">
                                          <p:val>
                                            <p:fltVal val="0"/>
                                          </p:val>
                                        </p:tav>
                                        <p:tav tm="100000">
                                          <p:val>
                                            <p:strVal val="#ppt_w"/>
                                          </p:val>
                                        </p:tav>
                                      </p:tavLst>
                                    </p:anim>
                                    <p:anim calcmode="lin" valueType="num">
                                      <p:cBhvr>
                                        <p:cTn id="96" dur="500" fill="hold"/>
                                        <p:tgtEl>
                                          <p:spTgt spid="15"/>
                                        </p:tgtEl>
                                        <p:attrNameLst>
                                          <p:attrName>ppt_h</p:attrName>
                                        </p:attrNameLst>
                                      </p:cBhvr>
                                      <p:tavLst>
                                        <p:tav tm="0">
                                          <p:val>
                                            <p:fltVal val="0"/>
                                          </p:val>
                                        </p:tav>
                                        <p:tav tm="100000">
                                          <p:val>
                                            <p:strVal val="#ppt_h"/>
                                          </p:val>
                                        </p:tav>
                                      </p:tavLst>
                                    </p:anim>
                                    <p:anim calcmode="lin" valueType="num">
                                      <p:cBhvr>
                                        <p:cTn id="97" dur="500" fill="hold"/>
                                        <p:tgtEl>
                                          <p:spTgt spid="15"/>
                                        </p:tgtEl>
                                        <p:attrNameLst>
                                          <p:attrName>ppt_x</p:attrName>
                                        </p:attrNameLst>
                                      </p:cBhvr>
                                      <p:tavLst>
                                        <p:tav tm="0">
                                          <p:val>
                                            <p:fltVal val="0.5"/>
                                          </p:val>
                                        </p:tav>
                                        <p:tav tm="100000">
                                          <p:val>
                                            <p:strVal val="#ppt_x"/>
                                          </p:val>
                                        </p:tav>
                                      </p:tavLst>
                                    </p:anim>
                                    <p:anim calcmode="lin" valueType="num">
                                      <p:cBhvr>
                                        <p:cTn id="98" dur="500" fill="hold"/>
                                        <p:tgtEl>
                                          <p:spTgt spid="15"/>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60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500" fill="hold"/>
                                        <p:tgtEl>
                                          <p:spTgt spid="16"/>
                                        </p:tgtEl>
                                        <p:attrNameLst>
                                          <p:attrName>ppt_w</p:attrName>
                                        </p:attrNameLst>
                                      </p:cBhvr>
                                      <p:tavLst>
                                        <p:tav tm="0">
                                          <p:val>
                                            <p:fltVal val="0"/>
                                          </p:val>
                                        </p:tav>
                                        <p:tav tm="100000">
                                          <p:val>
                                            <p:strVal val="#ppt_w"/>
                                          </p:val>
                                        </p:tav>
                                      </p:tavLst>
                                    </p:anim>
                                    <p:anim calcmode="lin" valueType="num">
                                      <p:cBhvr>
                                        <p:cTn id="102" dur="500" fill="hold"/>
                                        <p:tgtEl>
                                          <p:spTgt spid="16"/>
                                        </p:tgtEl>
                                        <p:attrNameLst>
                                          <p:attrName>ppt_h</p:attrName>
                                        </p:attrNameLst>
                                      </p:cBhvr>
                                      <p:tavLst>
                                        <p:tav tm="0">
                                          <p:val>
                                            <p:fltVal val="0"/>
                                          </p:val>
                                        </p:tav>
                                        <p:tav tm="100000">
                                          <p:val>
                                            <p:strVal val="#ppt_h"/>
                                          </p:val>
                                        </p:tav>
                                      </p:tavLst>
                                    </p:anim>
                                    <p:anim calcmode="lin" valueType="num">
                                      <p:cBhvr>
                                        <p:cTn id="103" dur="500" fill="hold"/>
                                        <p:tgtEl>
                                          <p:spTgt spid="16"/>
                                        </p:tgtEl>
                                        <p:attrNameLst>
                                          <p:attrName>ppt_x</p:attrName>
                                        </p:attrNameLst>
                                      </p:cBhvr>
                                      <p:tavLst>
                                        <p:tav tm="0">
                                          <p:val>
                                            <p:fltVal val="0.5"/>
                                          </p:val>
                                        </p:tav>
                                        <p:tav tm="100000">
                                          <p:val>
                                            <p:strVal val="#ppt_x"/>
                                          </p:val>
                                        </p:tav>
                                      </p:tavLst>
                                    </p:anim>
                                    <p:anim calcmode="lin" valueType="num">
                                      <p:cBhvr>
                                        <p:cTn id="104" dur="500" fill="hold"/>
                                        <p:tgtEl>
                                          <p:spTgt spid="16"/>
                                        </p:tgtEl>
                                        <p:attrNameLst>
                                          <p:attrName>ppt_y</p:attrName>
                                        </p:attrNameLst>
                                      </p:cBhvr>
                                      <p:tavLst>
                                        <p:tav tm="0">
                                          <p:val>
                                            <p:fltVal val="0.5"/>
                                          </p:val>
                                        </p:tav>
                                        <p:tav tm="100000">
                                          <p:val>
                                            <p:strVal val="#ppt_y"/>
                                          </p:val>
                                        </p:tav>
                                      </p:tavLst>
                                    </p:anim>
                                  </p:childTnLst>
                                </p:cTn>
                              </p:par>
                              <p:par>
                                <p:cTn id="105" presetID="26" presetClass="emph" presetSubtype="0" repeatCount="3000" fill="hold" nodeType="withEffect">
                                  <p:stCondLst>
                                    <p:cond delay="600"/>
                                  </p:stCondLst>
                                  <p:childTnLst>
                                    <p:animEffect transition="out" filter="fade">
                                      <p:cBhvr>
                                        <p:cTn id="106" dur="500" tmFilter="0, 0; .2, .5; .8, .5; 1, 0"/>
                                        <p:tgtEl>
                                          <p:spTgt spid="4"/>
                                        </p:tgtEl>
                                      </p:cBhvr>
                                    </p:animEffect>
                                    <p:animScale>
                                      <p:cBhvr>
                                        <p:cTn id="107" dur="250" autoRev="1" fill="hold"/>
                                        <p:tgtEl>
                                          <p:spTgt spid="4"/>
                                        </p:tgtEl>
                                      </p:cBhvr>
                                      <p:by x="105000" y="105000"/>
                                    </p:animScale>
                                  </p:childTnLst>
                                </p:cTn>
                              </p:par>
                              <p:par>
                                <p:cTn id="108" presetID="26" presetClass="emph" presetSubtype="0" repeatCount="3000" fill="hold" nodeType="withEffect">
                                  <p:stCondLst>
                                    <p:cond delay="710"/>
                                  </p:stCondLst>
                                  <p:childTnLst>
                                    <p:animEffect transition="out" filter="fade">
                                      <p:cBhvr>
                                        <p:cTn id="109" dur="500" tmFilter="0, 0; .2, .5; .8, .5; 1, 0"/>
                                        <p:tgtEl>
                                          <p:spTgt spid="11"/>
                                        </p:tgtEl>
                                      </p:cBhvr>
                                    </p:animEffect>
                                    <p:animScale>
                                      <p:cBhvr>
                                        <p:cTn id="110" dur="250" autoRev="1" fill="hold"/>
                                        <p:tgtEl>
                                          <p:spTgt spid="11"/>
                                        </p:tgtEl>
                                      </p:cBhvr>
                                      <p:by x="105000" y="105000"/>
                                    </p:animScale>
                                  </p:childTnLst>
                                </p:cTn>
                              </p:par>
                              <p:par>
                                <p:cTn id="111" presetID="26" presetClass="emph" presetSubtype="0" repeatCount="3000" fill="hold" nodeType="withEffect">
                                  <p:stCondLst>
                                    <p:cond delay="410"/>
                                  </p:stCondLst>
                                  <p:childTnLst>
                                    <p:animEffect transition="out" filter="fade">
                                      <p:cBhvr>
                                        <p:cTn id="112" dur="500" tmFilter="0, 0; .2, .5; .8, .5; 1, 0"/>
                                        <p:tgtEl>
                                          <p:spTgt spid="13"/>
                                        </p:tgtEl>
                                      </p:cBhvr>
                                    </p:animEffect>
                                    <p:animScale>
                                      <p:cBhvr>
                                        <p:cTn id="113" dur="250" autoRev="1" fill="hold"/>
                                        <p:tgtEl>
                                          <p:spTgt spid="13"/>
                                        </p:tgtEl>
                                      </p:cBhvr>
                                      <p:by x="105000" y="105000"/>
                                    </p:animScale>
                                  </p:childTnLst>
                                </p:cTn>
                              </p:par>
                              <p:par>
                                <p:cTn id="114" presetID="26" presetClass="emph" presetSubtype="0" repeatCount="3000" fill="hold" nodeType="withEffect">
                                  <p:stCondLst>
                                    <p:cond delay="810"/>
                                  </p:stCondLst>
                                  <p:childTnLst>
                                    <p:animEffect transition="out" filter="fade">
                                      <p:cBhvr>
                                        <p:cTn id="115" dur="500" tmFilter="0, 0; .2, .5; .8, .5; 1, 0"/>
                                        <p:tgtEl>
                                          <p:spTgt spid="14"/>
                                        </p:tgtEl>
                                      </p:cBhvr>
                                    </p:animEffect>
                                    <p:animScale>
                                      <p:cBhvr>
                                        <p:cTn id="116" dur="250" autoRev="1" fill="hold"/>
                                        <p:tgtEl>
                                          <p:spTgt spid="14"/>
                                        </p:tgtEl>
                                      </p:cBhvr>
                                      <p:by x="105000" y="105000"/>
                                    </p:animScale>
                                  </p:childTnLst>
                                </p:cTn>
                              </p:par>
                              <p:par>
                                <p:cTn id="117" presetID="22" presetClass="entr" presetSubtype="8"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left)">
                                      <p:cBhvr>
                                        <p:cTn id="119"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3000"/>
                    </a14:imgEffect>
                  </a14:imgLayer>
                </a14:imgProps>
              </a:ext>
              <a:ext uri="{28A0092B-C50C-407E-A947-70E740481C1C}">
                <a14:useLocalDpi xmlns=""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 xmlns:a14="http://schemas.microsoft.com/office/drawing/2010/main">
                    <a14:imgLayer r:embed="rId7">
                      <a14:imgEffect>
                        <a14:colorTemperature colorTemp="4700"/>
                      </a14:imgEffect>
                      <a14:imgEffect>
                        <a14:saturation sat="400000"/>
                      </a14:imgEffect>
                    </a14:imgLayer>
                  </a14:imgProps>
                </a:ext>
                <a:ext uri="{28A0092B-C50C-407E-A947-70E740481C1C}">
                  <a14:useLocalDpi xmlns=""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07</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825764" y="376571"/>
            <a:ext cx="3177275" cy="796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淡出</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630080" y="1004895"/>
            <a:ext cx="3618912"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Fade Out</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sp>
        <p:nvSpPr>
          <p:cNvPr id="52" name="Rectangle 4"/>
          <p:cNvSpPr txBox="1">
            <a:spLocks noChangeArrowheads="1"/>
          </p:cNvSpPr>
          <p:nvPr/>
        </p:nvSpPr>
        <p:spPr bwMode="auto">
          <a:xfrm>
            <a:off x="660664" y="1066800"/>
            <a:ext cx="7746736" cy="30225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4000"/>
              </a:lnSpc>
            </a:pPr>
            <a:r>
              <a:rPr lang="en-US" altLang="zh-CN" sz="2400" dirty="0" smtClean="0">
                <a:solidFill>
                  <a:srgbClr val="005A9E"/>
                </a:solidFill>
              </a:rPr>
              <a:t>Q</a:t>
            </a:r>
            <a:r>
              <a:rPr lang="zh-CN" altLang="en-US" sz="2400" dirty="0" smtClean="0">
                <a:solidFill>
                  <a:srgbClr val="005A9E"/>
                </a:solidFill>
              </a:rPr>
              <a:t>：成员们怎样淡出社群？</a:t>
            </a:r>
          </a:p>
          <a:p>
            <a:pPr algn="l">
              <a:lnSpc>
                <a:spcPts val="4000"/>
              </a:lnSpc>
            </a:pPr>
            <a:r>
              <a:rPr lang="en-US" altLang="zh-CN" sz="2400" dirty="0" smtClean="0">
                <a:solidFill>
                  <a:srgbClr val="005A9E"/>
                </a:solidFill>
              </a:rPr>
              <a:t>A</a:t>
            </a:r>
            <a:r>
              <a:rPr lang="zh-CN" altLang="en-US" sz="2400" dirty="0" smtClean="0">
                <a:solidFill>
                  <a:srgbClr val="005A9E"/>
                </a:solidFill>
              </a:rPr>
              <a:t>：毕业</a:t>
            </a:r>
          </a:p>
          <a:p>
            <a:pPr algn="l">
              <a:lnSpc>
                <a:spcPts val="4000"/>
              </a:lnSpc>
            </a:pPr>
            <a:endParaRPr lang="zh-CN" altLang="en-US" sz="2400" dirty="0" smtClean="0">
              <a:solidFill>
                <a:srgbClr val="005A9E"/>
              </a:solidFill>
            </a:endParaRPr>
          </a:p>
        </p:txBody>
      </p:sp>
    </p:spTree>
    <p:extLst>
      <p:ext uri="{BB962C8B-B14F-4D97-AF65-F5344CB8AC3E}">
        <p14:creationId xmlns="" xmlns:p14="http://schemas.microsoft.com/office/powerpoint/2010/main" val="4129827089"/>
      </p:ext>
    </p:extLst>
  </p:cSld>
  <p:clrMapOvr>
    <a:masterClrMapping/>
  </p:clrMapOvr>
  <mc:AlternateContent xmlns:mc="http://schemas.openxmlformats.org/markup-compatibility/2006">
    <mc:Choice xmlns=""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63" presetClass="path" presetSubtype="0" accel="50000" decel="50000" fill="hold" nodeType="withEffect">
                                  <p:stCondLst>
                                    <p:cond delay="0"/>
                                  </p:stCondLst>
                                  <p:childTnLst>
                                    <p:animMotion origin="layout" path="M 5E-6 -2.71605E-6 L 0.05538 -2.71605E-6 " pathEditMode="relative" rAng="0" ptsTypes="AA">
                                      <p:cBhvr>
                                        <p:cTn id="12" dur="2000" fill="hold"/>
                                        <p:tgtEl>
                                          <p:spTgt spid="2"/>
                                        </p:tgtEl>
                                        <p:attrNameLst>
                                          <p:attrName>ppt_x</p:attrName>
                                          <p:attrName>ppt_y</p:attrName>
                                        </p:attrNameLst>
                                      </p:cBhvr>
                                      <p:rCtr x="2760" y="0"/>
                                    </p:animMotion>
                                  </p:childTnLst>
                                </p:cTn>
                              </p:par>
                            </p:childTnLst>
                          </p:cTn>
                        </p:par>
                        <p:par>
                          <p:cTn id="13" fill="hold">
                            <p:stCondLst>
                              <p:cond delay="2000"/>
                            </p:stCondLst>
                            <p:childTnLst>
                              <p:par>
                                <p:cTn id="14" presetID="49" presetClass="entr" presetSubtype="0" decel="10000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wipe(left)">
                                      <p:cBhvr>
                                        <p:cTn id="22" dur="700"/>
                                        <p:tgtEl>
                                          <p:spTgt spid="1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wipe(left)">
                                      <p:cBhvr>
                                        <p:cTn id="25" dur="700"/>
                                        <p:tgtEl>
                                          <p:spTgt spid="124"/>
                                        </p:tgtEl>
                                      </p:cBhvr>
                                    </p:animEffect>
                                  </p:childTnLst>
                                </p:cTn>
                              </p:par>
                            </p:childTnLst>
                          </p:cTn>
                        </p:par>
                        <p:par>
                          <p:cTn id="26" fill="hold">
                            <p:stCondLst>
                              <p:cond delay="2700"/>
                            </p:stCondLst>
                            <p:childTnLst>
                              <p:par>
                                <p:cTn id="27" presetID="23" presetClass="entr" presetSubtype="52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ppt_x</p:attrName>
                                        </p:attrNameLst>
                                      </p:cBhvr>
                                      <p:tavLst>
                                        <p:tav tm="0">
                                          <p:val>
                                            <p:fltVal val="0.5"/>
                                          </p:val>
                                        </p:tav>
                                        <p:tav tm="100000">
                                          <p:val>
                                            <p:strVal val="#ppt_x"/>
                                          </p:val>
                                        </p:tav>
                                      </p:tavLst>
                                    </p:anim>
                                    <p:anim calcmode="lin" valueType="num">
                                      <p:cBhvr>
                                        <p:cTn id="32" dur="500" fill="hold"/>
                                        <p:tgtEl>
                                          <p:spTgt spid="4"/>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30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 calcmode="lin" valueType="num">
                                      <p:cBhvr>
                                        <p:cTn id="37" dur="500" fill="hold"/>
                                        <p:tgtEl>
                                          <p:spTgt spid="5"/>
                                        </p:tgtEl>
                                        <p:attrNameLst>
                                          <p:attrName>ppt_x</p:attrName>
                                        </p:attrNameLst>
                                      </p:cBhvr>
                                      <p:tavLst>
                                        <p:tav tm="0">
                                          <p:val>
                                            <p:fltVal val="0.5"/>
                                          </p:val>
                                        </p:tav>
                                        <p:tav tm="100000">
                                          <p:val>
                                            <p:strVal val="#ppt_x"/>
                                          </p:val>
                                        </p:tav>
                                      </p:tavLst>
                                    </p:anim>
                                    <p:anim calcmode="lin" valueType="num">
                                      <p:cBhvr>
                                        <p:cTn id="38" dur="5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0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 calcmode="lin" valueType="num">
                                      <p:cBhvr>
                                        <p:cTn id="43" dur="500" fill="hold"/>
                                        <p:tgtEl>
                                          <p:spTgt spid="6"/>
                                        </p:tgtEl>
                                        <p:attrNameLst>
                                          <p:attrName>ppt_x</p:attrName>
                                        </p:attrNameLst>
                                      </p:cBhvr>
                                      <p:tavLst>
                                        <p:tav tm="0">
                                          <p:val>
                                            <p:fltVal val="0.5"/>
                                          </p:val>
                                        </p:tav>
                                        <p:tav tm="100000">
                                          <p:val>
                                            <p:strVal val="#ppt_x"/>
                                          </p:val>
                                        </p:tav>
                                      </p:tavLst>
                                    </p:anim>
                                    <p:anim calcmode="lin" valueType="num">
                                      <p:cBhvr>
                                        <p:cTn id="44" dur="500" fill="hold"/>
                                        <p:tgtEl>
                                          <p:spTgt spid="6"/>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30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 calcmode="lin" valueType="num">
                                      <p:cBhvr>
                                        <p:cTn id="49" dur="500" fill="hold"/>
                                        <p:tgtEl>
                                          <p:spTgt spid="7"/>
                                        </p:tgtEl>
                                        <p:attrNameLst>
                                          <p:attrName>ppt_x</p:attrName>
                                        </p:attrNameLst>
                                      </p:cBhvr>
                                      <p:tavLst>
                                        <p:tav tm="0">
                                          <p:val>
                                            <p:fltVal val="0.5"/>
                                          </p:val>
                                        </p:tav>
                                        <p:tav tm="100000">
                                          <p:val>
                                            <p:strVal val="#ppt_x"/>
                                          </p:val>
                                        </p:tav>
                                      </p:tavLst>
                                    </p:anim>
                                    <p:anim calcmode="lin" valueType="num">
                                      <p:cBhvr>
                                        <p:cTn id="50" dur="500" fill="hold"/>
                                        <p:tgtEl>
                                          <p:spTgt spid="7"/>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 calcmode="lin" valueType="num">
                                      <p:cBhvr>
                                        <p:cTn id="55" dur="500" fill="hold"/>
                                        <p:tgtEl>
                                          <p:spTgt spid="8"/>
                                        </p:tgtEl>
                                        <p:attrNameLst>
                                          <p:attrName>ppt_x</p:attrName>
                                        </p:attrNameLst>
                                      </p:cBhvr>
                                      <p:tavLst>
                                        <p:tav tm="0">
                                          <p:val>
                                            <p:fltVal val="0.5"/>
                                          </p:val>
                                        </p:tav>
                                        <p:tav tm="100000">
                                          <p:val>
                                            <p:strVal val="#ppt_x"/>
                                          </p:val>
                                        </p:tav>
                                      </p:tavLst>
                                    </p:anim>
                                    <p:anim calcmode="lin" valueType="num">
                                      <p:cBhvr>
                                        <p:cTn id="56" dur="500" fill="hold"/>
                                        <p:tgtEl>
                                          <p:spTgt spid="8"/>
                                        </p:tgtEl>
                                        <p:attrNameLst>
                                          <p:attrName>ppt_y</p:attrName>
                                        </p:attrNameLst>
                                      </p:cBhvr>
                                      <p:tavLst>
                                        <p:tav tm="0">
                                          <p:val>
                                            <p:fltVal val="0.5"/>
                                          </p:val>
                                        </p:tav>
                                        <p:tav tm="100000">
                                          <p:val>
                                            <p:strVal val="#ppt_y"/>
                                          </p:val>
                                        </p:tav>
                                      </p:tavLst>
                                    </p:anim>
                                  </p:childTnLst>
                                </p:cTn>
                              </p:par>
                              <p:par>
                                <p:cTn id="57" presetID="23" presetClass="entr" presetSubtype="528" fill="hold" nodeType="withEffect">
                                  <p:stCondLst>
                                    <p:cond delay="60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anim calcmode="lin" valueType="num">
                                      <p:cBhvr>
                                        <p:cTn id="61" dur="500" fill="hold"/>
                                        <p:tgtEl>
                                          <p:spTgt spid="9"/>
                                        </p:tgtEl>
                                        <p:attrNameLst>
                                          <p:attrName>ppt_x</p:attrName>
                                        </p:attrNameLst>
                                      </p:cBhvr>
                                      <p:tavLst>
                                        <p:tav tm="0">
                                          <p:val>
                                            <p:fltVal val="0.5"/>
                                          </p:val>
                                        </p:tav>
                                        <p:tav tm="100000">
                                          <p:val>
                                            <p:strVal val="#ppt_x"/>
                                          </p:val>
                                        </p:tav>
                                      </p:tavLst>
                                    </p:anim>
                                    <p:anim calcmode="lin" valueType="num">
                                      <p:cBhvr>
                                        <p:cTn id="62" dur="500" fill="hold"/>
                                        <p:tgtEl>
                                          <p:spTgt spid="9"/>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10"/>
                                        </p:tgtEl>
                                        <p:attrNameLst>
                                          <p:attrName>style.visibility</p:attrName>
                                        </p:attrNameLst>
                                      </p:cBhvr>
                                      <p:to>
                                        <p:strVal val="visible"/>
                                      </p:to>
                                    </p:set>
                                    <p:anim calcmode="lin" valueType="num">
                                      <p:cBhvr>
                                        <p:cTn id="65" dur="500" fill="hold"/>
                                        <p:tgtEl>
                                          <p:spTgt spid="10"/>
                                        </p:tgtEl>
                                        <p:attrNameLst>
                                          <p:attrName>ppt_w</p:attrName>
                                        </p:attrNameLst>
                                      </p:cBhvr>
                                      <p:tavLst>
                                        <p:tav tm="0">
                                          <p:val>
                                            <p:fltVal val="0"/>
                                          </p:val>
                                        </p:tav>
                                        <p:tav tm="100000">
                                          <p:val>
                                            <p:strVal val="#ppt_w"/>
                                          </p:val>
                                        </p:tav>
                                      </p:tavLst>
                                    </p:anim>
                                    <p:anim calcmode="lin" valueType="num">
                                      <p:cBhvr>
                                        <p:cTn id="66" dur="500" fill="hold"/>
                                        <p:tgtEl>
                                          <p:spTgt spid="10"/>
                                        </p:tgtEl>
                                        <p:attrNameLst>
                                          <p:attrName>ppt_h</p:attrName>
                                        </p:attrNameLst>
                                      </p:cBhvr>
                                      <p:tavLst>
                                        <p:tav tm="0">
                                          <p:val>
                                            <p:fltVal val="0"/>
                                          </p:val>
                                        </p:tav>
                                        <p:tav tm="100000">
                                          <p:val>
                                            <p:strVal val="#ppt_h"/>
                                          </p:val>
                                        </p:tav>
                                      </p:tavLst>
                                    </p:anim>
                                    <p:anim calcmode="lin" valueType="num">
                                      <p:cBhvr>
                                        <p:cTn id="67" dur="500" fill="hold"/>
                                        <p:tgtEl>
                                          <p:spTgt spid="10"/>
                                        </p:tgtEl>
                                        <p:attrNameLst>
                                          <p:attrName>ppt_x</p:attrName>
                                        </p:attrNameLst>
                                      </p:cBhvr>
                                      <p:tavLst>
                                        <p:tav tm="0">
                                          <p:val>
                                            <p:fltVal val="0.5"/>
                                          </p:val>
                                        </p:tav>
                                        <p:tav tm="100000">
                                          <p:val>
                                            <p:strVal val="#ppt_x"/>
                                          </p:val>
                                        </p:tav>
                                      </p:tavLst>
                                    </p:anim>
                                    <p:anim calcmode="lin" valueType="num">
                                      <p:cBhvr>
                                        <p:cTn id="68" dur="500" fill="hold"/>
                                        <p:tgtEl>
                                          <p:spTgt spid="10"/>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30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 calcmode="lin" valueType="num">
                                      <p:cBhvr>
                                        <p:cTn id="73" dur="500" fill="hold"/>
                                        <p:tgtEl>
                                          <p:spTgt spid="11"/>
                                        </p:tgtEl>
                                        <p:attrNameLst>
                                          <p:attrName>ppt_x</p:attrName>
                                        </p:attrNameLst>
                                      </p:cBhvr>
                                      <p:tavLst>
                                        <p:tav tm="0">
                                          <p:val>
                                            <p:fltVal val="0.5"/>
                                          </p:val>
                                        </p:tav>
                                        <p:tav tm="100000">
                                          <p:val>
                                            <p:strVal val="#ppt_x"/>
                                          </p:val>
                                        </p:tav>
                                      </p:tavLst>
                                    </p:anim>
                                    <p:anim calcmode="lin" valueType="num">
                                      <p:cBhvr>
                                        <p:cTn id="74" dur="500" fill="hold"/>
                                        <p:tgtEl>
                                          <p:spTgt spid="11"/>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60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 calcmode="lin" valueType="num">
                                      <p:cBhvr>
                                        <p:cTn id="79" dur="500" fill="hold"/>
                                        <p:tgtEl>
                                          <p:spTgt spid="12"/>
                                        </p:tgtEl>
                                        <p:attrNameLst>
                                          <p:attrName>ppt_x</p:attrName>
                                        </p:attrNameLst>
                                      </p:cBhvr>
                                      <p:tavLst>
                                        <p:tav tm="0">
                                          <p:val>
                                            <p:fltVal val="0.5"/>
                                          </p:val>
                                        </p:tav>
                                        <p:tav tm="100000">
                                          <p:val>
                                            <p:strVal val="#ppt_x"/>
                                          </p:val>
                                        </p:tav>
                                      </p:tavLst>
                                    </p:anim>
                                    <p:anim calcmode="lin" valueType="num">
                                      <p:cBhvr>
                                        <p:cTn id="80" dur="500" fill="hold"/>
                                        <p:tgtEl>
                                          <p:spTgt spid="12"/>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600"/>
                                  </p:stCondLst>
                                  <p:childTnLst>
                                    <p:set>
                                      <p:cBhvr>
                                        <p:cTn id="82" dur="1" fill="hold">
                                          <p:stCondLst>
                                            <p:cond delay="0"/>
                                          </p:stCondLst>
                                        </p:cTn>
                                        <p:tgtEl>
                                          <p:spTgt spid="13"/>
                                        </p:tgtEl>
                                        <p:attrNameLst>
                                          <p:attrName>style.visibility</p:attrName>
                                        </p:attrNameLst>
                                      </p:cBhvr>
                                      <p:to>
                                        <p:strVal val="visible"/>
                                      </p:to>
                                    </p:set>
                                    <p:anim calcmode="lin" valueType="num">
                                      <p:cBhvr>
                                        <p:cTn id="83" dur="500" fill="hold"/>
                                        <p:tgtEl>
                                          <p:spTgt spid="13"/>
                                        </p:tgtEl>
                                        <p:attrNameLst>
                                          <p:attrName>ppt_w</p:attrName>
                                        </p:attrNameLst>
                                      </p:cBhvr>
                                      <p:tavLst>
                                        <p:tav tm="0">
                                          <p:val>
                                            <p:fltVal val="0"/>
                                          </p:val>
                                        </p:tav>
                                        <p:tav tm="100000">
                                          <p:val>
                                            <p:strVal val="#ppt_w"/>
                                          </p:val>
                                        </p:tav>
                                      </p:tavLst>
                                    </p:anim>
                                    <p:anim calcmode="lin" valueType="num">
                                      <p:cBhvr>
                                        <p:cTn id="84" dur="500" fill="hold"/>
                                        <p:tgtEl>
                                          <p:spTgt spid="13"/>
                                        </p:tgtEl>
                                        <p:attrNameLst>
                                          <p:attrName>ppt_h</p:attrName>
                                        </p:attrNameLst>
                                      </p:cBhvr>
                                      <p:tavLst>
                                        <p:tav tm="0">
                                          <p:val>
                                            <p:fltVal val="0"/>
                                          </p:val>
                                        </p:tav>
                                        <p:tav tm="100000">
                                          <p:val>
                                            <p:strVal val="#ppt_h"/>
                                          </p:val>
                                        </p:tav>
                                      </p:tavLst>
                                    </p:anim>
                                    <p:anim calcmode="lin" valueType="num">
                                      <p:cBhvr>
                                        <p:cTn id="85" dur="500" fill="hold"/>
                                        <p:tgtEl>
                                          <p:spTgt spid="13"/>
                                        </p:tgtEl>
                                        <p:attrNameLst>
                                          <p:attrName>ppt_x</p:attrName>
                                        </p:attrNameLst>
                                      </p:cBhvr>
                                      <p:tavLst>
                                        <p:tav tm="0">
                                          <p:val>
                                            <p:fltVal val="0.5"/>
                                          </p:val>
                                        </p:tav>
                                        <p:tav tm="100000">
                                          <p:val>
                                            <p:strVal val="#ppt_x"/>
                                          </p:val>
                                        </p:tav>
                                      </p:tavLst>
                                    </p:anim>
                                    <p:anim calcmode="lin" valueType="num">
                                      <p:cBhvr>
                                        <p:cTn id="86" dur="500" fill="hold"/>
                                        <p:tgtEl>
                                          <p:spTgt spid="13"/>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300"/>
                                  </p:stCondLst>
                                  <p:childTnLst>
                                    <p:set>
                                      <p:cBhvr>
                                        <p:cTn id="88" dur="1" fill="hold">
                                          <p:stCondLst>
                                            <p:cond delay="0"/>
                                          </p:stCondLst>
                                        </p:cTn>
                                        <p:tgtEl>
                                          <p:spTgt spid="14"/>
                                        </p:tgtEl>
                                        <p:attrNameLst>
                                          <p:attrName>style.visibility</p:attrName>
                                        </p:attrNameLst>
                                      </p:cBhvr>
                                      <p:to>
                                        <p:strVal val="visible"/>
                                      </p:to>
                                    </p:set>
                                    <p:anim calcmode="lin" valueType="num">
                                      <p:cBhvr>
                                        <p:cTn id="89" dur="500" fill="hold"/>
                                        <p:tgtEl>
                                          <p:spTgt spid="14"/>
                                        </p:tgtEl>
                                        <p:attrNameLst>
                                          <p:attrName>ppt_w</p:attrName>
                                        </p:attrNameLst>
                                      </p:cBhvr>
                                      <p:tavLst>
                                        <p:tav tm="0">
                                          <p:val>
                                            <p:fltVal val="0"/>
                                          </p:val>
                                        </p:tav>
                                        <p:tav tm="100000">
                                          <p:val>
                                            <p:strVal val="#ppt_w"/>
                                          </p:val>
                                        </p:tav>
                                      </p:tavLst>
                                    </p:anim>
                                    <p:anim calcmode="lin" valueType="num">
                                      <p:cBhvr>
                                        <p:cTn id="90" dur="500" fill="hold"/>
                                        <p:tgtEl>
                                          <p:spTgt spid="14"/>
                                        </p:tgtEl>
                                        <p:attrNameLst>
                                          <p:attrName>ppt_h</p:attrName>
                                        </p:attrNameLst>
                                      </p:cBhvr>
                                      <p:tavLst>
                                        <p:tav tm="0">
                                          <p:val>
                                            <p:fltVal val="0"/>
                                          </p:val>
                                        </p:tav>
                                        <p:tav tm="100000">
                                          <p:val>
                                            <p:strVal val="#ppt_h"/>
                                          </p:val>
                                        </p:tav>
                                      </p:tavLst>
                                    </p:anim>
                                    <p:anim calcmode="lin" valueType="num">
                                      <p:cBhvr>
                                        <p:cTn id="91" dur="500" fill="hold"/>
                                        <p:tgtEl>
                                          <p:spTgt spid="14"/>
                                        </p:tgtEl>
                                        <p:attrNameLst>
                                          <p:attrName>ppt_x</p:attrName>
                                        </p:attrNameLst>
                                      </p:cBhvr>
                                      <p:tavLst>
                                        <p:tav tm="0">
                                          <p:val>
                                            <p:fltVal val="0.5"/>
                                          </p:val>
                                        </p:tav>
                                        <p:tav tm="100000">
                                          <p:val>
                                            <p:strVal val="#ppt_x"/>
                                          </p:val>
                                        </p:tav>
                                      </p:tavLst>
                                    </p:anim>
                                    <p:anim calcmode="lin" valueType="num">
                                      <p:cBhvr>
                                        <p:cTn id="92" dur="500" fill="hold"/>
                                        <p:tgtEl>
                                          <p:spTgt spid="14"/>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600"/>
                                  </p:stCondLst>
                                  <p:childTnLst>
                                    <p:set>
                                      <p:cBhvr>
                                        <p:cTn id="94" dur="1" fill="hold">
                                          <p:stCondLst>
                                            <p:cond delay="0"/>
                                          </p:stCondLst>
                                        </p:cTn>
                                        <p:tgtEl>
                                          <p:spTgt spid="15"/>
                                        </p:tgtEl>
                                        <p:attrNameLst>
                                          <p:attrName>style.visibility</p:attrName>
                                        </p:attrNameLst>
                                      </p:cBhvr>
                                      <p:to>
                                        <p:strVal val="visible"/>
                                      </p:to>
                                    </p:set>
                                    <p:anim calcmode="lin" valueType="num">
                                      <p:cBhvr>
                                        <p:cTn id="95" dur="500" fill="hold"/>
                                        <p:tgtEl>
                                          <p:spTgt spid="15"/>
                                        </p:tgtEl>
                                        <p:attrNameLst>
                                          <p:attrName>ppt_w</p:attrName>
                                        </p:attrNameLst>
                                      </p:cBhvr>
                                      <p:tavLst>
                                        <p:tav tm="0">
                                          <p:val>
                                            <p:fltVal val="0"/>
                                          </p:val>
                                        </p:tav>
                                        <p:tav tm="100000">
                                          <p:val>
                                            <p:strVal val="#ppt_w"/>
                                          </p:val>
                                        </p:tav>
                                      </p:tavLst>
                                    </p:anim>
                                    <p:anim calcmode="lin" valueType="num">
                                      <p:cBhvr>
                                        <p:cTn id="96" dur="500" fill="hold"/>
                                        <p:tgtEl>
                                          <p:spTgt spid="15"/>
                                        </p:tgtEl>
                                        <p:attrNameLst>
                                          <p:attrName>ppt_h</p:attrName>
                                        </p:attrNameLst>
                                      </p:cBhvr>
                                      <p:tavLst>
                                        <p:tav tm="0">
                                          <p:val>
                                            <p:fltVal val="0"/>
                                          </p:val>
                                        </p:tav>
                                        <p:tav tm="100000">
                                          <p:val>
                                            <p:strVal val="#ppt_h"/>
                                          </p:val>
                                        </p:tav>
                                      </p:tavLst>
                                    </p:anim>
                                    <p:anim calcmode="lin" valueType="num">
                                      <p:cBhvr>
                                        <p:cTn id="97" dur="500" fill="hold"/>
                                        <p:tgtEl>
                                          <p:spTgt spid="15"/>
                                        </p:tgtEl>
                                        <p:attrNameLst>
                                          <p:attrName>ppt_x</p:attrName>
                                        </p:attrNameLst>
                                      </p:cBhvr>
                                      <p:tavLst>
                                        <p:tav tm="0">
                                          <p:val>
                                            <p:fltVal val="0.5"/>
                                          </p:val>
                                        </p:tav>
                                        <p:tav tm="100000">
                                          <p:val>
                                            <p:strVal val="#ppt_x"/>
                                          </p:val>
                                        </p:tav>
                                      </p:tavLst>
                                    </p:anim>
                                    <p:anim calcmode="lin" valueType="num">
                                      <p:cBhvr>
                                        <p:cTn id="98" dur="500" fill="hold"/>
                                        <p:tgtEl>
                                          <p:spTgt spid="15"/>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60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500" fill="hold"/>
                                        <p:tgtEl>
                                          <p:spTgt spid="16"/>
                                        </p:tgtEl>
                                        <p:attrNameLst>
                                          <p:attrName>ppt_w</p:attrName>
                                        </p:attrNameLst>
                                      </p:cBhvr>
                                      <p:tavLst>
                                        <p:tav tm="0">
                                          <p:val>
                                            <p:fltVal val="0"/>
                                          </p:val>
                                        </p:tav>
                                        <p:tav tm="100000">
                                          <p:val>
                                            <p:strVal val="#ppt_w"/>
                                          </p:val>
                                        </p:tav>
                                      </p:tavLst>
                                    </p:anim>
                                    <p:anim calcmode="lin" valueType="num">
                                      <p:cBhvr>
                                        <p:cTn id="102" dur="500" fill="hold"/>
                                        <p:tgtEl>
                                          <p:spTgt spid="16"/>
                                        </p:tgtEl>
                                        <p:attrNameLst>
                                          <p:attrName>ppt_h</p:attrName>
                                        </p:attrNameLst>
                                      </p:cBhvr>
                                      <p:tavLst>
                                        <p:tav tm="0">
                                          <p:val>
                                            <p:fltVal val="0"/>
                                          </p:val>
                                        </p:tav>
                                        <p:tav tm="100000">
                                          <p:val>
                                            <p:strVal val="#ppt_h"/>
                                          </p:val>
                                        </p:tav>
                                      </p:tavLst>
                                    </p:anim>
                                    <p:anim calcmode="lin" valueType="num">
                                      <p:cBhvr>
                                        <p:cTn id="103" dur="500" fill="hold"/>
                                        <p:tgtEl>
                                          <p:spTgt spid="16"/>
                                        </p:tgtEl>
                                        <p:attrNameLst>
                                          <p:attrName>ppt_x</p:attrName>
                                        </p:attrNameLst>
                                      </p:cBhvr>
                                      <p:tavLst>
                                        <p:tav tm="0">
                                          <p:val>
                                            <p:fltVal val="0.5"/>
                                          </p:val>
                                        </p:tav>
                                        <p:tav tm="100000">
                                          <p:val>
                                            <p:strVal val="#ppt_x"/>
                                          </p:val>
                                        </p:tav>
                                      </p:tavLst>
                                    </p:anim>
                                    <p:anim calcmode="lin" valueType="num">
                                      <p:cBhvr>
                                        <p:cTn id="104" dur="500" fill="hold"/>
                                        <p:tgtEl>
                                          <p:spTgt spid="16"/>
                                        </p:tgtEl>
                                        <p:attrNameLst>
                                          <p:attrName>ppt_y</p:attrName>
                                        </p:attrNameLst>
                                      </p:cBhvr>
                                      <p:tavLst>
                                        <p:tav tm="0">
                                          <p:val>
                                            <p:fltVal val="0.5"/>
                                          </p:val>
                                        </p:tav>
                                        <p:tav tm="100000">
                                          <p:val>
                                            <p:strVal val="#ppt_y"/>
                                          </p:val>
                                        </p:tav>
                                      </p:tavLst>
                                    </p:anim>
                                  </p:childTnLst>
                                </p:cTn>
                              </p:par>
                              <p:par>
                                <p:cTn id="105" presetID="26" presetClass="emph" presetSubtype="0" repeatCount="3000" fill="hold" nodeType="withEffect">
                                  <p:stCondLst>
                                    <p:cond delay="600"/>
                                  </p:stCondLst>
                                  <p:childTnLst>
                                    <p:animEffect transition="out" filter="fade">
                                      <p:cBhvr>
                                        <p:cTn id="106" dur="500" tmFilter="0, 0; .2, .5; .8, .5; 1, 0"/>
                                        <p:tgtEl>
                                          <p:spTgt spid="4"/>
                                        </p:tgtEl>
                                      </p:cBhvr>
                                    </p:animEffect>
                                    <p:animScale>
                                      <p:cBhvr>
                                        <p:cTn id="107" dur="250" autoRev="1" fill="hold"/>
                                        <p:tgtEl>
                                          <p:spTgt spid="4"/>
                                        </p:tgtEl>
                                      </p:cBhvr>
                                      <p:by x="105000" y="105000"/>
                                    </p:animScale>
                                  </p:childTnLst>
                                </p:cTn>
                              </p:par>
                              <p:par>
                                <p:cTn id="108" presetID="26" presetClass="emph" presetSubtype="0" repeatCount="3000" fill="hold" nodeType="withEffect">
                                  <p:stCondLst>
                                    <p:cond delay="710"/>
                                  </p:stCondLst>
                                  <p:childTnLst>
                                    <p:animEffect transition="out" filter="fade">
                                      <p:cBhvr>
                                        <p:cTn id="109" dur="500" tmFilter="0, 0; .2, .5; .8, .5; 1, 0"/>
                                        <p:tgtEl>
                                          <p:spTgt spid="11"/>
                                        </p:tgtEl>
                                      </p:cBhvr>
                                    </p:animEffect>
                                    <p:animScale>
                                      <p:cBhvr>
                                        <p:cTn id="110" dur="250" autoRev="1" fill="hold"/>
                                        <p:tgtEl>
                                          <p:spTgt spid="11"/>
                                        </p:tgtEl>
                                      </p:cBhvr>
                                      <p:by x="105000" y="105000"/>
                                    </p:animScale>
                                  </p:childTnLst>
                                </p:cTn>
                              </p:par>
                              <p:par>
                                <p:cTn id="111" presetID="26" presetClass="emph" presetSubtype="0" repeatCount="3000" fill="hold" nodeType="withEffect">
                                  <p:stCondLst>
                                    <p:cond delay="410"/>
                                  </p:stCondLst>
                                  <p:childTnLst>
                                    <p:animEffect transition="out" filter="fade">
                                      <p:cBhvr>
                                        <p:cTn id="112" dur="500" tmFilter="0, 0; .2, .5; .8, .5; 1, 0"/>
                                        <p:tgtEl>
                                          <p:spTgt spid="13"/>
                                        </p:tgtEl>
                                      </p:cBhvr>
                                    </p:animEffect>
                                    <p:animScale>
                                      <p:cBhvr>
                                        <p:cTn id="113" dur="250" autoRev="1" fill="hold"/>
                                        <p:tgtEl>
                                          <p:spTgt spid="13"/>
                                        </p:tgtEl>
                                      </p:cBhvr>
                                      <p:by x="105000" y="105000"/>
                                    </p:animScale>
                                  </p:childTnLst>
                                </p:cTn>
                              </p:par>
                              <p:par>
                                <p:cTn id="114" presetID="26" presetClass="emph" presetSubtype="0" repeatCount="3000" fill="hold" nodeType="withEffect">
                                  <p:stCondLst>
                                    <p:cond delay="810"/>
                                  </p:stCondLst>
                                  <p:childTnLst>
                                    <p:animEffect transition="out" filter="fade">
                                      <p:cBhvr>
                                        <p:cTn id="115" dur="500" tmFilter="0, 0; .2, .5; .8, .5; 1, 0"/>
                                        <p:tgtEl>
                                          <p:spTgt spid="14"/>
                                        </p:tgtEl>
                                      </p:cBhvr>
                                    </p:animEffect>
                                    <p:animScale>
                                      <p:cBhvr>
                                        <p:cTn id="116" dur="250" autoRev="1" fill="hold"/>
                                        <p:tgtEl>
                                          <p:spTgt spid="14"/>
                                        </p:tgtEl>
                                      </p:cBhvr>
                                      <p:by x="105000" y="105000"/>
                                    </p:animScale>
                                  </p:childTnLst>
                                </p:cTn>
                              </p:par>
                              <p:par>
                                <p:cTn id="117" presetID="22" presetClass="entr" presetSubtype="8"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left)">
                                      <p:cBhvr>
                                        <p:cTn id="119"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100870" y="250030"/>
            <a:ext cx="1068166" cy="623211"/>
          </a:xfrm>
          <a:prstGeom prst="rect">
            <a:avLst/>
          </a:prstGeom>
          <a:noFill/>
        </p:spPr>
        <p:txBody>
          <a:bodyPr wrap="none" lIns="68543" tIns="34272" rIns="68543" bIns="34272" rtlCol="0">
            <a:spAutoFit/>
          </a:bodyPr>
          <a:lstStyle/>
          <a:p>
            <a:r>
              <a:rPr lang="zh-CN" altLang="en-US" b="1" dirty="0" smtClean="0">
                <a:solidFill>
                  <a:schemeClr val="bg1"/>
                </a:solidFill>
                <a:latin typeface="新宋体" panose="02010609030101010101" charset="-122"/>
                <a:ea typeface="新宋体" panose="02010609030101010101" charset="-122"/>
              </a:rPr>
              <a:t>社群画布</a:t>
            </a:r>
          </a:p>
          <a:p>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16" name="任意多边形 15"/>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18" name="流程图: 摘录 17"/>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grpSp>
        <p:nvGrpSpPr>
          <p:cNvPr id="2" name="组合 12"/>
          <p:cNvGrpSpPr/>
          <p:nvPr/>
        </p:nvGrpSpPr>
        <p:grpSpPr>
          <a:xfrm>
            <a:off x="571500" y="2568238"/>
            <a:ext cx="8374380" cy="2613361"/>
            <a:chOff x="571500" y="2568238"/>
            <a:chExt cx="8374380" cy="2613361"/>
          </a:xfrm>
        </p:grpSpPr>
        <p:sp>
          <p:nvSpPr>
            <p:cNvPr id="14" name="任意多边形 13"/>
            <p:cNvSpPr/>
            <p:nvPr/>
          </p:nvSpPr>
          <p:spPr>
            <a:xfrm>
              <a:off x="571500" y="2568238"/>
              <a:ext cx="8001000" cy="2613361"/>
            </a:xfrm>
            <a:custGeom>
              <a:avLst/>
              <a:gdLst>
                <a:gd name="connsiteX0" fmla="*/ 0 w 8001000"/>
                <a:gd name="connsiteY0" fmla="*/ 2542126 h 2542126"/>
                <a:gd name="connsiteX1" fmla="*/ 1009650 w 8001000"/>
                <a:gd name="connsiteY1" fmla="*/ 1265776 h 2542126"/>
                <a:gd name="connsiteX2" fmla="*/ 2400300 w 8001000"/>
                <a:gd name="connsiteY2" fmla="*/ 446626 h 2542126"/>
                <a:gd name="connsiteX3" fmla="*/ 4114800 w 8001000"/>
                <a:gd name="connsiteY3" fmla="*/ 27526 h 2542126"/>
                <a:gd name="connsiteX4" fmla="*/ 6324600 w 8001000"/>
                <a:gd name="connsiteY4" fmla="*/ 103726 h 2542126"/>
                <a:gd name="connsiteX5" fmla="*/ 8001000 w 8001000"/>
                <a:gd name="connsiteY5" fmla="*/ 618076 h 2542126"/>
                <a:gd name="connsiteX0" fmla="*/ 0 w 8001000"/>
                <a:gd name="connsiteY0" fmla="*/ 2542126 h 2542126"/>
                <a:gd name="connsiteX1" fmla="*/ 1066800 w 8001000"/>
                <a:gd name="connsiteY1" fmla="*/ 1284826 h 2542126"/>
                <a:gd name="connsiteX2" fmla="*/ 2400300 w 8001000"/>
                <a:gd name="connsiteY2" fmla="*/ 446626 h 2542126"/>
                <a:gd name="connsiteX3" fmla="*/ 4114800 w 8001000"/>
                <a:gd name="connsiteY3" fmla="*/ 27526 h 2542126"/>
                <a:gd name="connsiteX4" fmla="*/ 6324600 w 8001000"/>
                <a:gd name="connsiteY4" fmla="*/ 103726 h 2542126"/>
                <a:gd name="connsiteX5" fmla="*/ 8001000 w 8001000"/>
                <a:gd name="connsiteY5" fmla="*/ 618076 h 2542126"/>
                <a:gd name="connsiteX0" fmla="*/ 0 w 8001000"/>
                <a:gd name="connsiteY0" fmla="*/ 2600659 h 2600659"/>
                <a:gd name="connsiteX1" fmla="*/ 1066800 w 8001000"/>
                <a:gd name="connsiteY1" fmla="*/ 1343359 h 2600659"/>
                <a:gd name="connsiteX2" fmla="*/ 2400300 w 8001000"/>
                <a:gd name="connsiteY2" fmla="*/ 505159 h 2600659"/>
                <a:gd name="connsiteX3" fmla="*/ 4191000 w 8001000"/>
                <a:gd name="connsiteY3" fmla="*/ 17479 h 2600659"/>
                <a:gd name="connsiteX4" fmla="*/ 6324600 w 8001000"/>
                <a:gd name="connsiteY4" fmla="*/ 162259 h 2600659"/>
                <a:gd name="connsiteX5" fmla="*/ 8001000 w 8001000"/>
                <a:gd name="connsiteY5" fmla="*/ 676609 h 2600659"/>
                <a:gd name="connsiteX0" fmla="*/ 0 w 8001000"/>
                <a:gd name="connsiteY0" fmla="*/ 2613361 h 2613361"/>
                <a:gd name="connsiteX1" fmla="*/ 1066800 w 8001000"/>
                <a:gd name="connsiteY1" fmla="*/ 1356061 h 2613361"/>
                <a:gd name="connsiteX2" fmla="*/ 2400300 w 8001000"/>
                <a:gd name="connsiteY2" fmla="*/ 517861 h 2613361"/>
                <a:gd name="connsiteX3" fmla="*/ 4191000 w 8001000"/>
                <a:gd name="connsiteY3" fmla="*/ 30181 h 2613361"/>
                <a:gd name="connsiteX4" fmla="*/ 6339840 w 8001000"/>
                <a:gd name="connsiteY4" fmla="*/ 121621 h 2613361"/>
                <a:gd name="connsiteX5" fmla="*/ 8001000 w 8001000"/>
                <a:gd name="connsiteY5" fmla="*/ 689311 h 2613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0" h="2613361">
                  <a:moveTo>
                    <a:pt x="0" y="2613361"/>
                  </a:moveTo>
                  <a:cubicBezTo>
                    <a:pt x="304800" y="2149811"/>
                    <a:pt x="666750" y="1705311"/>
                    <a:pt x="1066800" y="1356061"/>
                  </a:cubicBezTo>
                  <a:cubicBezTo>
                    <a:pt x="1466850" y="1006811"/>
                    <a:pt x="1879600" y="738841"/>
                    <a:pt x="2400300" y="517861"/>
                  </a:cubicBezTo>
                  <a:cubicBezTo>
                    <a:pt x="2921000" y="296881"/>
                    <a:pt x="3534410" y="96221"/>
                    <a:pt x="4191000" y="30181"/>
                  </a:cubicBezTo>
                  <a:cubicBezTo>
                    <a:pt x="4847590" y="-35859"/>
                    <a:pt x="5704840" y="11766"/>
                    <a:pt x="6339840" y="121621"/>
                  </a:cubicBezTo>
                  <a:cubicBezTo>
                    <a:pt x="6974840" y="231476"/>
                    <a:pt x="7486650" y="481348"/>
                    <a:pt x="8001000" y="689311"/>
                  </a:cubicBezTo>
                </a:path>
              </a:pathLst>
            </a:custGeom>
            <a:noFill/>
            <a:ln>
              <a:solidFill>
                <a:srgbClr val="005A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flipV="1">
              <a:off x="8557260" y="2686050"/>
              <a:ext cx="388620" cy="571500"/>
            </a:xfrm>
            <a:prstGeom prst="straightConnector1">
              <a:avLst/>
            </a:prstGeom>
            <a:ln w="19050">
              <a:solidFill>
                <a:srgbClr val="005A9E"/>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组合 19"/>
          <p:cNvGrpSpPr/>
          <p:nvPr/>
        </p:nvGrpSpPr>
        <p:grpSpPr>
          <a:xfrm rot="18958258">
            <a:off x="1465829" y="3636777"/>
            <a:ext cx="487344" cy="309269"/>
            <a:chOff x="2903220" y="280488"/>
            <a:chExt cx="746760" cy="473892"/>
          </a:xfrm>
          <a:solidFill>
            <a:schemeClr val="tx1">
              <a:lumMod val="65000"/>
              <a:lumOff val="35000"/>
            </a:schemeClr>
          </a:solidFill>
        </p:grpSpPr>
        <p:sp>
          <p:nvSpPr>
            <p:cNvPr id="21" name="矩形 20"/>
            <p:cNvSpPr/>
            <p:nvPr/>
          </p:nvSpPr>
          <p:spPr>
            <a:xfrm>
              <a:off x="2903220" y="480060"/>
              <a:ext cx="746760" cy="274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等腰三角形 21"/>
            <p:cNvSpPr/>
            <p:nvPr/>
          </p:nvSpPr>
          <p:spPr>
            <a:xfrm>
              <a:off x="3089910" y="280488"/>
              <a:ext cx="373380" cy="26670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22"/>
          <p:cNvGrpSpPr/>
          <p:nvPr/>
        </p:nvGrpSpPr>
        <p:grpSpPr>
          <a:xfrm rot="8938009">
            <a:off x="2599338" y="3075293"/>
            <a:ext cx="487344" cy="309267"/>
            <a:chOff x="2903220" y="280488"/>
            <a:chExt cx="746760" cy="473892"/>
          </a:xfrm>
          <a:solidFill>
            <a:schemeClr val="tx1">
              <a:lumMod val="65000"/>
              <a:lumOff val="35000"/>
            </a:schemeClr>
          </a:solidFill>
        </p:grpSpPr>
        <p:sp>
          <p:nvSpPr>
            <p:cNvPr id="24" name="矩形 23"/>
            <p:cNvSpPr/>
            <p:nvPr/>
          </p:nvSpPr>
          <p:spPr>
            <a:xfrm>
              <a:off x="2903220" y="480060"/>
              <a:ext cx="746760" cy="274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p>
          </p:txBody>
        </p:sp>
        <p:sp>
          <p:nvSpPr>
            <p:cNvPr id="25" name="等腰三角形 24"/>
            <p:cNvSpPr/>
            <p:nvPr/>
          </p:nvSpPr>
          <p:spPr>
            <a:xfrm>
              <a:off x="3089910" y="280488"/>
              <a:ext cx="373380" cy="26670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p>
          </p:txBody>
        </p:sp>
      </p:grpSp>
      <p:grpSp>
        <p:nvGrpSpPr>
          <p:cNvPr id="5" name="组合 25"/>
          <p:cNvGrpSpPr/>
          <p:nvPr/>
        </p:nvGrpSpPr>
        <p:grpSpPr>
          <a:xfrm rot="20658534">
            <a:off x="3976555" y="2435520"/>
            <a:ext cx="487344" cy="309269"/>
            <a:chOff x="2903220" y="280488"/>
            <a:chExt cx="746760" cy="473892"/>
          </a:xfrm>
          <a:solidFill>
            <a:schemeClr val="tx1">
              <a:lumMod val="65000"/>
              <a:lumOff val="35000"/>
            </a:schemeClr>
          </a:solidFill>
        </p:grpSpPr>
        <p:sp>
          <p:nvSpPr>
            <p:cNvPr id="27" name="矩形 26"/>
            <p:cNvSpPr/>
            <p:nvPr/>
          </p:nvSpPr>
          <p:spPr>
            <a:xfrm>
              <a:off x="2903220" y="480060"/>
              <a:ext cx="746760" cy="274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p>
          </p:txBody>
        </p:sp>
        <p:sp>
          <p:nvSpPr>
            <p:cNvPr id="28" name="等腰三角形 27"/>
            <p:cNvSpPr/>
            <p:nvPr/>
          </p:nvSpPr>
          <p:spPr>
            <a:xfrm>
              <a:off x="3089910" y="280488"/>
              <a:ext cx="373380" cy="26670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28"/>
          <p:cNvGrpSpPr/>
          <p:nvPr/>
        </p:nvGrpSpPr>
        <p:grpSpPr>
          <a:xfrm rot="10800000">
            <a:off x="5473327" y="2525065"/>
            <a:ext cx="487344" cy="309269"/>
            <a:chOff x="2903220" y="280488"/>
            <a:chExt cx="746760" cy="473892"/>
          </a:xfrm>
          <a:solidFill>
            <a:schemeClr val="tx1">
              <a:lumMod val="65000"/>
              <a:lumOff val="35000"/>
            </a:schemeClr>
          </a:solidFill>
        </p:grpSpPr>
        <p:sp>
          <p:nvSpPr>
            <p:cNvPr id="30" name="矩形 29"/>
            <p:cNvSpPr/>
            <p:nvPr/>
          </p:nvSpPr>
          <p:spPr>
            <a:xfrm>
              <a:off x="2903220" y="480060"/>
              <a:ext cx="746760" cy="274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p>
          </p:txBody>
        </p:sp>
        <p:sp>
          <p:nvSpPr>
            <p:cNvPr id="31" name="等腰三角形 30"/>
            <p:cNvSpPr/>
            <p:nvPr/>
          </p:nvSpPr>
          <p:spPr>
            <a:xfrm>
              <a:off x="3089910" y="280488"/>
              <a:ext cx="373380" cy="26670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dirty="0"/>
            </a:p>
          </p:txBody>
        </p:sp>
      </p:grpSp>
      <p:grpSp>
        <p:nvGrpSpPr>
          <p:cNvPr id="7" name="组合 31"/>
          <p:cNvGrpSpPr/>
          <p:nvPr/>
        </p:nvGrpSpPr>
        <p:grpSpPr>
          <a:xfrm rot="1114118">
            <a:off x="7012567" y="2556971"/>
            <a:ext cx="487344" cy="309269"/>
            <a:chOff x="2903220" y="280488"/>
            <a:chExt cx="746760" cy="473892"/>
          </a:xfrm>
          <a:solidFill>
            <a:schemeClr val="tx1">
              <a:lumMod val="65000"/>
              <a:lumOff val="35000"/>
            </a:schemeClr>
          </a:solidFill>
        </p:grpSpPr>
        <p:sp>
          <p:nvSpPr>
            <p:cNvPr id="33" name="矩形 32"/>
            <p:cNvSpPr/>
            <p:nvPr/>
          </p:nvSpPr>
          <p:spPr>
            <a:xfrm>
              <a:off x="2903220" y="480060"/>
              <a:ext cx="746760" cy="274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p>
          </p:txBody>
        </p:sp>
        <p:sp>
          <p:nvSpPr>
            <p:cNvPr id="34" name="等腰三角形 33"/>
            <p:cNvSpPr/>
            <p:nvPr/>
          </p:nvSpPr>
          <p:spPr>
            <a:xfrm>
              <a:off x="3089910" y="280488"/>
              <a:ext cx="373380" cy="26670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34"/>
          <p:cNvGrpSpPr/>
          <p:nvPr/>
        </p:nvGrpSpPr>
        <p:grpSpPr>
          <a:xfrm>
            <a:off x="877075" y="3059462"/>
            <a:ext cx="619125" cy="633972"/>
            <a:chOff x="877075" y="3059462"/>
            <a:chExt cx="619125" cy="633972"/>
          </a:xfrm>
        </p:grpSpPr>
        <p:grpSp>
          <p:nvGrpSpPr>
            <p:cNvPr id="9" name="组合 35"/>
            <p:cNvGrpSpPr/>
            <p:nvPr/>
          </p:nvGrpSpPr>
          <p:grpSpPr>
            <a:xfrm>
              <a:off x="877075" y="3059462"/>
              <a:ext cx="619125" cy="633972"/>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grpSp>
        <p:sp>
          <p:nvSpPr>
            <p:cNvPr id="37" name="TextBox 36"/>
            <p:cNvSpPr txBox="1"/>
            <p:nvPr/>
          </p:nvSpPr>
          <p:spPr>
            <a:xfrm rot="20085162">
              <a:off x="946049" y="3176393"/>
              <a:ext cx="505267" cy="400110"/>
            </a:xfrm>
            <a:prstGeom prst="rect">
              <a:avLst/>
            </a:prstGeom>
            <a:noFill/>
          </p:spPr>
          <p:txBody>
            <a:bodyPr wrap="none" rtlCol="0">
              <a:spAutoFit/>
            </a:bodyPr>
            <a:lstStyle/>
            <a:p>
              <a:r>
                <a:rPr lang="en-US" altLang="zh-CN" sz="2000" dirty="0" smtClean="0">
                  <a:solidFill>
                    <a:srgbClr val="005A9E"/>
                  </a:solidFill>
                  <a:latin typeface="方正小标宋简体" pitchFamily="65" charset="-122"/>
                  <a:ea typeface="方正小标宋简体" pitchFamily="65" charset="-122"/>
                </a:rPr>
                <a:t>3.1</a:t>
              </a:r>
              <a:endParaRPr lang="zh-CN" altLang="en-US" sz="2000" dirty="0">
                <a:solidFill>
                  <a:srgbClr val="005A9E"/>
                </a:solidFill>
                <a:latin typeface="方正小标宋简体" pitchFamily="65" charset="-122"/>
                <a:ea typeface="方正小标宋简体" pitchFamily="65" charset="-122"/>
              </a:endParaRPr>
            </a:p>
          </p:txBody>
        </p:sp>
      </p:grpSp>
      <p:grpSp>
        <p:nvGrpSpPr>
          <p:cNvPr id="10" name="组合 39"/>
          <p:cNvGrpSpPr/>
          <p:nvPr/>
        </p:nvGrpSpPr>
        <p:grpSpPr>
          <a:xfrm>
            <a:off x="2877864" y="3455276"/>
            <a:ext cx="619125" cy="633972"/>
            <a:chOff x="2877864" y="3455276"/>
            <a:chExt cx="619125" cy="633972"/>
          </a:xfrm>
        </p:grpSpPr>
        <p:grpSp>
          <p:nvGrpSpPr>
            <p:cNvPr id="11" name="组合 40"/>
            <p:cNvGrpSpPr/>
            <p:nvPr/>
          </p:nvGrpSpPr>
          <p:grpSpPr>
            <a:xfrm>
              <a:off x="2877864" y="3455276"/>
              <a:ext cx="619125" cy="633972"/>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grpSp>
        <p:sp>
          <p:nvSpPr>
            <p:cNvPr id="42" name="TextBox 41"/>
            <p:cNvSpPr txBox="1"/>
            <p:nvPr/>
          </p:nvSpPr>
          <p:spPr>
            <a:xfrm rot="19571467">
              <a:off x="2959264" y="3542747"/>
              <a:ext cx="505267" cy="400110"/>
            </a:xfrm>
            <a:prstGeom prst="rect">
              <a:avLst/>
            </a:prstGeom>
            <a:noFill/>
          </p:spPr>
          <p:txBody>
            <a:bodyPr wrap="none" rtlCol="0">
              <a:spAutoFit/>
            </a:bodyPr>
            <a:lstStyle/>
            <a:p>
              <a:r>
                <a:rPr lang="en-US" altLang="zh-CN" sz="2000" dirty="0" smtClean="0">
                  <a:solidFill>
                    <a:srgbClr val="005A9E"/>
                  </a:solidFill>
                  <a:latin typeface="方正小标宋简体" pitchFamily="65" charset="-122"/>
                  <a:ea typeface="方正小标宋简体" pitchFamily="65" charset="-122"/>
                </a:rPr>
                <a:t>3.2</a:t>
              </a:r>
              <a:endParaRPr lang="zh-CN" altLang="en-US" sz="2000" dirty="0">
                <a:solidFill>
                  <a:srgbClr val="005A9E"/>
                </a:solidFill>
                <a:latin typeface="方正小标宋简体" pitchFamily="65" charset="-122"/>
                <a:ea typeface="方正小标宋简体" pitchFamily="65" charset="-122"/>
              </a:endParaRPr>
            </a:p>
          </p:txBody>
        </p:sp>
      </p:grpSp>
      <p:grpSp>
        <p:nvGrpSpPr>
          <p:cNvPr id="12" name="组合 44"/>
          <p:cNvGrpSpPr/>
          <p:nvPr/>
        </p:nvGrpSpPr>
        <p:grpSpPr>
          <a:xfrm>
            <a:off x="3723650" y="1639176"/>
            <a:ext cx="619125" cy="633972"/>
            <a:chOff x="3723650" y="1639176"/>
            <a:chExt cx="619125" cy="633972"/>
          </a:xfrm>
        </p:grpSpPr>
        <p:grpSp>
          <p:nvGrpSpPr>
            <p:cNvPr id="13" name="组合 45"/>
            <p:cNvGrpSpPr/>
            <p:nvPr/>
          </p:nvGrpSpPr>
          <p:grpSpPr>
            <a:xfrm>
              <a:off x="3723650" y="1639176"/>
              <a:ext cx="619125" cy="633972"/>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grpSp>
        <p:sp>
          <p:nvSpPr>
            <p:cNvPr id="47" name="TextBox 46"/>
            <p:cNvSpPr txBox="1"/>
            <p:nvPr/>
          </p:nvSpPr>
          <p:spPr>
            <a:xfrm rot="20721555">
              <a:off x="3780578" y="1791381"/>
              <a:ext cx="505267" cy="400110"/>
            </a:xfrm>
            <a:prstGeom prst="rect">
              <a:avLst/>
            </a:prstGeom>
            <a:noFill/>
          </p:spPr>
          <p:txBody>
            <a:bodyPr wrap="none" rtlCol="0">
              <a:spAutoFit/>
            </a:bodyPr>
            <a:lstStyle/>
            <a:p>
              <a:r>
                <a:rPr lang="en-US" altLang="zh-CN" sz="2000" dirty="0" smtClean="0">
                  <a:solidFill>
                    <a:srgbClr val="005A9E"/>
                  </a:solidFill>
                  <a:latin typeface="方正小标宋简体" pitchFamily="65" charset="-122"/>
                  <a:ea typeface="方正小标宋简体" pitchFamily="65" charset="-122"/>
                </a:rPr>
                <a:t>3.3</a:t>
              </a:r>
              <a:endParaRPr lang="zh-CN" altLang="en-US" sz="2000" dirty="0">
                <a:solidFill>
                  <a:srgbClr val="005A9E"/>
                </a:solidFill>
                <a:latin typeface="方正小标宋简体" pitchFamily="65" charset="-122"/>
                <a:ea typeface="方正小标宋简体" pitchFamily="65" charset="-122"/>
              </a:endParaRPr>
            </a:p>
          </p:txBody>
        </p:sp>
      </p:grpSp>
      <p:grpSp>
        <p:nvGrpSpPr>
          <p:cNvPr id="20" name="组合 49"/>
          <p:cNvGrpSpPr/>
          <p:nvPr/>
        </p:nvGrpSpPr>
        <p:grpSpPr>
          <a:xfrm>
            <a:off x="5473327" y="2971804"/>
            <a:ext cx="619125" cy="633972"/>
            <a:chOff x="5473327" y="2971804"/>
            <a:chExt cx="619125" cy="633972"/>
          </a:xfrm>
        </p:grpSpPr>
        <p:grpSp>
          <p:nvGrpSpPr>
            <p:cNvPr id="23" name="组合 50"/>
            <p:cNvGrpSpPr/>
            <p:nvPr/>
          </p:nvGrpSpPr>
          <p:grpSpPr>
            <a:xfrm>
              <a:off x="5473327" y="2971804"/>
              <a:ext cx="619125" cy="633972"/>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54" name="椭圆 5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grpSp>
        <p:sp>
          <p:nvSpPr>
            <p:cNvPr id="52" name="TextBox 51"/>
            <p:cNvSpPr txBox="1"/>
            <p:nvPr/>
          </p:nvSpPr>
          <p:spPr>
            <a:xfrm>
              <a:off x="5497417" y="3118580"/>
              <a:ext cx="505267" cy="400110"/>
            </a:xfrm>
            <a:prstGeom prst="rect">
              <a:avLst/>
            </a:prstGeom>
            <a:noFill/>
          </p:spPr>
          <p:txBody>
            <a:bodyPr wrap="none" rtlCol="0">
              <a:spAutoFit/>
            </a:bodyPr>
            <a:lstStyle/>
            <a:p>
              <a:r>
                <a:rPr lang="en-US" altLang="zh-CN" sz="2000" dirty="0" smtClean="0">
                  <a:solidFill>
                    <a:srgbClr val="005A9E"/>
                  </a:solidFill>
                  <a:latin typeface="方正小标宋简体" pitchFamily="65" charset="-122"/>
                  <a:ea typeface="方正小标宋简体" pitchFamily="65" charset="-122"/>
                </a:rPr>
                <a:t>3.4</a:t>
              </a:r>
              <a:endParaRPr lang="zh-CN" altLang="en-US" sz="2000" dirty="0">
                <a:solidFill>
                  <a:srgbClr val="005A9E"/>
                </a:solidFill>
                <a:latin typeface="方正小标宋简体" pitchFamily="65" charset="-122"/>
                <a:ea typeface="方正小标宋简体" pitchFamily="65" charset="-122"/>
              </a:endParaRPr>
            </a:p>
          </p:txBody>
        </p:sp>
      </p:grpSp>
      <p:grpSp>
        <p:nvGrpSpPr>
          <p:cNvPr id="26" name="组合 54"/>
          <p:cNvGrpSpPr/>
          <p:nvPr/>
        </p:nvGrpSpPr>
        <p:grpSpPr>
          <a:xfrm>
            <a:off x="7213287" y="1774359"/>
            <a:ext cx="619125" cy="633972"/>
            <a:chOff x="7213287" y="1774359"/>
            <a:chExt cx="619125" cy="633972"/>
          </a:xfrm>
        </p:grpSpPr>
        <p:grpSp>
          <p:nvGrpSpPr>
            <p:cNvPr id="29" name="组合 55"/>
            <p:cNvGrpSpPr/>
            <p:nvPr/>
          </p:nvGrpSpPr>
          <p:grpSpPr>
            <a:xfrm>
              <a:off x="7213287" y="1774359"/>
              <a:ext cx="619125" cy="633972"/>
              <a:chOff x="304800" y="673100"/>
              <a:chExt cx="4000500" cy="4000500"/>
            </a:xfrm>
            <a:effectLst>
              <a:outerShdw blurRad="444500" dist="2540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grpSp>
        <p:sp>
          <p:nvSpPr>
            <p:cNvPr id="57" name="TextBox 56"/>
            <p:cNvSpPr txBox="1"/>
            <p:nvPr/>
          </p:nvSpPr>
          <p:spPr>
            <a:xfrm rot="1067031">
              <a:off x="7270215" y="1919894"/>
              <a:ext cx="505267" cy="400110"/>
            </a:xfrm>
            <a:prstGeom prst="rect">
              <a:avLst/>
            </a:prstGeom>
            <a:noFill/>
          </p:spPr>
          <p:txBody>
            <a:bodyPr wrap="none" rtlCol="0">
              <a:spAutoFit/>
            </a:bodyPr>
            <a:lstStyle/>
            <a:p>
              <a:r>
                <a:rPr lang="en-US" altLang="zh-CN" sz="2000" dirty="0" smtClean="0">
                  <a:solidFill>
                    <a:srgbClr val="005A9E"/>
                  </a:solidFill>
                  <a:latin typeface="方正小标宋简体" pitchFamily="65" charset="-122"/>
                  <a:ea typeface="方正小标宋简体" pitchFamily="65" charset="-122"/>
                </a:rPr>
                <a:t>3.5</a:t>
              </a:r>
              <a:endParaRPr lang="zh-CN" altLang="en-US" sz="2000" dirty="0">
                <a:solidFill>
                  <a:srgbClr val="005A9E"/>
                </a:solidFill>
                <a:latin typeface="方正小标宋简体" pitchFamily="65" charset="-122"/>
                <a:ea typeface="方正小标宋简体" pitchFamily="65" charset="-122"/>
              </a:endParaRPr>
            </a:p>
          </p:txBody>
        </p:sp>
      </p:grpSp>
      <p:sp>
        <p:nvSpPr>
          <p:cNvPr id="63" name="TextBox 62"/>
          <p:cNvSpPr txBox="1"/>
          <p:nvPr/>
        </p:nvSpPr>
        <p:spPr>
          <a:xfrm>
            <a:off x="412330" y="892092"/>
            <a:ext cx="1111202" cy="646331"/>
          </a:xfrm>
          <a:prstGeom prst="rect">
            <a:avLst/>
          </a:prstGeom>
          <a:noFill/>
        </p:spPr>
        <p:txBody>
          <a:bodyPr wrap="none" rtlCol="0">
            <a:spAutoFit/>
          </a:bodyPr>
          <a:lstStyle/>
          <a:p>
            <a:pPr algn="ctr" defTabSz="914126">
              <a:defRPr/>
            </a:pPr>
            <a:r>
              <a:rPr lang="zh-CN" altLang="en-US" sz="3600" b="1" kern="0" smtClean="0">
                <a:solidFill>
                  <a:srgbClr val="005A9E"/>
                </a:solidFill>
                <a:latin typeface="隶书" pitchFamily="49" charset="-122"/>
                <a:ea typeface="隶书" pitchFamily="49" charset="-122"/>
                <a:cs typeface="+mj-cs"/>
              </a:rPr>
              <a:t>结构</a:t>
            </a:r>
            <a:endParaRPr lang="zh-CN" altLang="en-US" sz="3600" b="1" kern="0" dirty="0" smtClean="0">
              <a:solidFill>
                <a:srgbClr val="005A9E"/>
              </a:solidFill>
              <a:latin typeface="隶书" pitchFamily="49" charset="-122"/>
              <a:ea typeface="隶书" pitchFamily="49" charset="-122"/>
              <a:cs typeface="+mj-cs"/>
            </a:endParaRPr>
          </a:p>
        </p:txBody>
      </p:sp>
      <p:sp>
        <p:nvSpPr>
          <p:cNvPr id="66" name="TextBox 65"/>
          <p:cNvSpPr txBox="1"/>
          <p:nvPr/>
        </p:nvSpPr>
        <p:spPr>
          <a:xfrm>
            <a:off x="5124696" y="2089680"/>
            <a:ext cx="1225304" cy="338554"/>
          </a:xfrm>
          <a:prstGeom prst="rect">
            <a:avLst/>
          </a:prstGeom>
          <a:noFill/>
        </p:spPr>
        <p:txBody>
          <a:bodyPr wrap="square" rtlCol="0">
            <a:spAutoFit/>
          </a:bodyPr>
          <a:lstStyle/>
          <a:p>
            <a:r>
              <a:rPr lang="zh-CN" altLang="en-US" sz="1600" dirty="0" smtClean="0">
                <a:solidFill>
                  <a:schemeClr val="accent1"/>
                </a:solidFill>
                <a:latin typeface="方正小标宋简体" pitchFamily="65" charset="-122"/>
                <a:ea typeface="方正小标宋简体" pitchFamily="65" charset="-122"/>
                <a:cs typeface="方正兰亭细黑_GBK_M" pitchFamily="2" charset="2"/>
              </a:rPr>
              <a:t>渠道与平台</a:t>
            </a:r>
            <a:endParaRPr lang="zh-CN" altLang="en-US" sz="1600" dirty="0">
              <a:solidFill>
                <a:schemeClr val="accent1"/>
              </a:solidFill>
              <a:latin typeface="方正小标宋简体" pitchFamily="65" charset="-122"/>
              <a:ea typeface="方正小标宋简体" pitchFamily="65" charset="-122"/>
              <a:cs typeface="方正兰亭细黑_GBK_M" pitchFamily="2" charset="2"/>
            </a:endParaRPr>
          </a:p>
        </p:txBody>
      </p:sp>
      <p:sp>
        <p:nvSpPr>
          <p:cNvPr id="68" name="TextBox 67"/>
          <p:cNvSpPr txBox="1"/>
          <p:nvPr/>
        </p:nvSpPr>
        <p:spPr>
          <a:xfrm rot="19800000">
            <a:off x="2231927" y="2554872"/>
            <a:ext cx="1062386" cy="338554"/>
          </a:xfrm>
          <a:prstGeom prst="rect">
            <a:avLst/>
          </a:prstGeom>
          <a:noFill/>
        </p:spPr>
        <p:txBody>
          <a:bodyPr wrap="square" rtlCol="0">
            <a:spAutoFit/>
          </a:bodyPr>
          <a:lstStyle/>
          <a:p>
            <a:r>
              <a:rPr lang="zh-CN" altLang="en-US" sz="1600" dirty="0" smtClean="0">
                <a:solidFill>
                  <a:schemeClr val="accent1"/>
                </a:solidFill>
                <a:latin typeface="方正小标宋简体" pitchFamily="65" charset="-122"/>
                <a:ea typeface="方正小标宋简体" pitchFamily="65" charset="-122"/>
                <a:cs typeface="方正兰亭细黑_GBK_M" pitchFamily="2" charset="2"/>
              </a:rPr>
              <a:t>决策</a:t>
            </a:r>
            <a:endParaRPr lang="zh-CN" altLang="en-US" sz="1600" dirty="0">
              <a:solidFill>
                <a:schemeClr val="accent1"/>
              </a:solidFill>
              <a:latin typeface="方正小标宋简体" pitchFamily="65" charset="-122"/>
              <a:ea typeface="方正小标宋简体" pitchFamily="65" charset="-122"/>
              <a:cs typeface="方正兰亭细黑_GBK_M" pitchFamily="2" charset="2"/>
            </a:endParaRPr>
          </a:p>
        </p:txBody>
      </p:sp>
      <p:sp>
        <p:nvSpPr>
          <p:cNvPr id="69" name="TextBox 68"/>
          <p:cNvSpPr txBox="1"/>
          <p:nvPr/>
        </p:nvSpPr>
        <p:spPr>
          <a:xfrm rot="18900000">
            <a:off x="1514662" y="3936410"/>
            <a:ext cx="1062386" cy="338554"/>
          </a:xfrm>
          <a:prstGeom prst="rect">
            <a:avLst/>
          </a:prstGeom>
          <a:noFill/>
        </p:spPr>
        <p:txBody>
          <a:bodyPr wrap="square" rtlCol="0">
            <a:spAutoFit/>
          </a:bodyPr>
          <a:lstStyle/>
          <a:p>
            <a:r>
              <a:rPr lang="zh-CN" altLang="en-US" sz="1600" dirty="0" smtClean="0">
                <a:solidFill>
                  <a:schemeClr val="accent1"/>
                </a:solidFill>
                <a:latin typeface="方正小标宋简体" pitchFamily="65" charset="-122"/>
                <a:ea typeface="方正小标宋简体" pitchFamily="65" charset="-122"/>
                <a:cs typeface="方正兰亭细黑_GBK_M" pitchFamily="2" charset="2"/>
              </a:rPr>
              <a:t>组织结构</a:t>
            </a:r>
            <a:endParaRPr lang="zh-CN" altLang="en-US" sz="1600" dirty="0">
              <a:solidFill>
                <a:schemeClr val="accent1"/>
              </a:solidFill>
              <a:latin typeface="方正小标宋简体" pitchFamily="65" charset="-122"/>
              <a:ea typeface="方正小标宋简体" pitchFamily="65" charset="-122"/>
              <a:cs typeface="方正兰亭细黑_GBK_M" pitchFamily="2" charset="2"/>
            </a:endParaRPr>
          </a:p>
        </p:txBody>
      </p:sp>
      <p:sp>
        <p:nvSpPr>
          <p:cNvPr id="70" name="TextBox 69"/>
          <p:cNvSpPr txBox="1"/>
          <p:nvPr/>
        </p:nvSpPr>
        <p:spPr>
          <a:xfrm rot="20700000">
            <a:off x="3895326" y="2864229"/>
            <a:ext cx="1062386" cy="338554"/>
          </a:xfrm>
          <a:prstGeom prst="rect">
            <a:avLst/>
          </a:prstGeom>
          <a:noFill/>
        </p:spPr>
        <p:txBody>
          <a:bodyPr wrap="square" rtlCol="0">
            <a:spAutoFit/>
          </a:bodyPr>
          <a:lstStyle/>
          <a:p>
            <a:r>
              <a:rPr lang="zh-CN" altLang="en-US" sz="1600" dirty="0" smtClean="0">
                <a:solidFill>
                  <a:schemeClr val="accent1"/>
                </a:solidFill>
                <a:latin typeface="方正小标宋简体" pitchFamily="65" charset="-122"/>
                <a:ea typeface="方正小标宋简体" pitchFamily="65" charset="-122"/>
                <a:cs typeface="方正兰亭细黑_GBK_M" pitchFamily="2" charset="2"/>
              </a:rPr>
              <a:t>资金运营</a:t>
            </a:r>
            <a:endParaRPr lang="zh-CN" altLang="en-US" sz="1600" dirty="0">
              <a:solidFill>
                <a:schemeClr val="accent1"/>
              </a:solidFill>
              <a:latin typeface="方正小标宋简体" pitchFamily="65" charset="-122"/>
              <a:ea typeface="方正小标宋简体" pitchFamily="65" charset="-122"/>
              <a:cs typeface="方正兰亭细黑_GBK_M" pitchFamily="2" charset="2"/>
            </a:endParaRPr>
          </a:p>
        </p:txBody>
      </p:sp>
      <p:sp>
        <p:nvSpPr>
          <p:cNvPr id="74" name="TextBox 73"/>
          <p:cNvSpPr txBox="1"/>
          <p:nvPr/>
        </p:nvSpPr>
        <p:spPr>
          <a:xfrm rot="900000">
            <a:off x="6546915" y="3016591"/>
            <a:ext cx="1062386" cy="338554"/>
          </a:xfrm>
          <a:prstGeom prst="rect">
            <a:avLst/>
          </a:prstGeom>
          <a:noFill/>
        </p:spPr>
        <p:txBody>
          <a:bodyPr wrap="square" rtlCol="0">
            <a:spAutoFit/>
          </a:bodyPr>
          <a:lstStyle/>
          <a:p>
            <a:r>
              <a:rPr lang="zh-CN" altLang="en-US" sz="1600" dirty="0" smtClean="0">
                <a:solidFill>
                  <a:schemeClr val="accent1"/>
                </a:solidFill>
                <a:latin typeface="方正小标宋简体" pitchFamily="65" charset="-122"/>
                <a:ea typeface="方正小标宋简体" pitchFamily="65" charset="-122"/>
                <a:cs typeface="方正兰亭细黑_GBK_M" pitchFamily="2" charset="2"/>
              </a:rPr>
              <a:t>数据管理</a:t>
            </a:r>
            <a:endParaRPr lang="zh-CN" altLang="en-US" sz="1600" dirty="0">
              <a:solidFill>
                <a:schemeClr val="accent1"/>
              </a:solidFill>
              <a:latin typeface="方正小标宋简体" pitchFamily="65" charset="-122"/>
              <a:ea typeface="方正小标宋简体" pitchFamily="65" charset="-122"/>
              <a:cs typeface="方正兰亭细黑_GBK_M" pitchFamily="2" charset="2"/>
            </a:endParaRPr>
          </a:p>
        </p:txBody>
      </p:sp>
      <p:pic>
        <p:nvPicPr>
          <p:cNvPr id="56"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 xmlns:p14="http://schemas.microsoft.com/office/powerpoint/2010/main" val="3246105982"/>
      </p:ext>
    </p:extLst>
  </p:cSld>
  <p:clrMapOvr>
    <a:masterClrMapping/>
  </p:clrMapOvr>
  <mc:AlternateContent xmlns:mc="http://schemas.openxmlformats.org/markup-compatibility/2006">
    <mc:Choice xmlns=""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5"/>
                                        </p:tgtEl>
                                        <p:attrNameLst>
                                          <p:attrName>ppt_y</p:attrName>
                                        </p:attrNameLst>
                                      </p:cBhvr>
                                      <p:tavLst>
                                        <p:tav tm="0">
                                          <p:val>
                                            <p:strVal val="#ppt_y"/>
                                          </p:val>
                                        </p:tav>
                                        <p:tav tm="100000">
                                          <p:val>
                                            <p:strVal val="#ppt_y"/>
                                          </p:val>
                                        </p:tav>
                                      </p:tavLst>
                                    </p:anim>
                                    <p:anim calcmode="lin" valueType="num">
                                      <p:cBhvr>
                                        <p:cTn id="21"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1000"/>
                                        <p:tgtEl>
                                          <p:spTgt spid="63"/>
                                        </p:tgtEl>
                                      </p:cBhvr>
                                    </p:animEffect>
                                    <p:anim calcmode="lin" valueType="num">
                                      <p:cBhvr>
                                        <p:cTn id="29" dur="1000" fill="hold"/>
                                        <p:tgtEl>
                                          <p:spTgt spid="63"/>
                                        </p:tgtEl>
                                        <p:attrNameLst>
                                          <p:attrName>ppt_x</p:attrName>
                                        </p:attrNameLst>
                                      </p:cBhvr>
                                      <p:tavLst>
                                        <p:tav tm="0">
                                          <p:val>
                                            <p:strVal val="#ppt_x"/>
                                          </p:val>
                                        </p:tav>
                                        <p:tav tm="100000">
                                          <p:val>
                                            <p:strVal val="#ppt_x"/>
                                          </p:val>
                                        </p:tav>
                                      </p:tavLst>
                                    </p:anim>
                                    <p:anim calcmode="lin" valueType="num">
                                      <p:cBhvr>
                                        <p:cTn id="3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left)">
                                      <p:cBhvr>
                                        <p:cTn id="35" dur="1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p:cTn id="40" dur="500" fill="hold"/>
                                        <p:tgtEl>
                                          <p:spTgt spid="3"/>
                                        </p:tgtEl>
                                        <p:attrNameLst>
                                          <p:attrName>ppt_w</p:attrName>
                                        </p:attrNameLst>
                                      </p:cBhvr>
                                      <p:tavLst>
                                        <p:tav tm="0">
                                          <p:val>
                                            <p:fltVal val="0"/>
                                          </p:val>
                                        </p:tav>
                                        <p:tav tm="100000">
                                          <p:val>
                                            <p:strVal val="#ppt_w"/>
                                          </p:val>
                                        </p:tav>
                                      </p:tavLst>
                                    </p:anim>
                                    <p:anim calcmode="lin" valueType="num">
                                      <p:cBhvr>
                                        <p:cTn id="41" dur="500" fill="hold"/>
                                        <p:tgtEl>
                                          <p:spTgt spid="3"/>
                                        </p:tgtEl>
                                        <p:attrNameLst>
                                          <p:attrName>ppt_h</p:attrName>
                                        </p:attrNameLst>
                                      </p:cBhvr>
                                      <p:tavLst>
                                        <p:tav tm="0">
                                          <p:val>
                                            <p:fltVal val="0"/>
                                          </p:val>
                                        </p:tav>
                                        <p:tav tm="100000">
                                          <p:val>
                                            <p:strVal val="#ppt_h"/>
                                          </p:val>
                                        </p:tav>
                                      </p:tavLst>
                                    </p:anim>
                                    <p:animEffect transition="in" filter="fade">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0-#ppt_w/2"/>
                                          </p:val>
                                        </p:tav>
                                        <p:tav tm="100000">
                                          <p:val>
                                            <p:strVal val="#ppt_x"/>
                                          </p:val>
                                        </p:tav>
                                      </p:tavLst>
                                    </p:anim>
                                    <p:anim calcmode="lin" valueType="num">
                                      <p:cBhvr additive="base">
                                        <p:cTn id="4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up)">
                                      <p:cBhvr>
                                        <p:cTn id="53" dur="500"/>
                                        <p:tgtEl>
                                          <p:spTgt spid="69"/>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 calcmode="lin" valueType="num">
                                      <p:cBhvr>
                                        <p:cTn id="58" dur="500" fill="hold"/>
                                        <p:tgtEl>
                                          <p:spTgt spid="4"/>
                                        </p:tgtEl>
                                        <p:attrNameLst>
                                          <p:attrName>ppt_w</p:attrName>
                                        </p:attrNameLst>
                                      </p:cBhvr>
                                      <p:tavLst>
                                        <p:tav tm="0">
                                          <p:val>
                                            <p:fltVal val="0"/>
                                          </p:val>
                                        </p:tav>
                                        <p:tav tm="100000">
                                          <p:val>
                                            <p:strVal val="#ppt_w"/>
                                          </p:val>
                                        </p:tav>
                                      </p:tavLst>
                                    </p:anim>
                                    <p:anim calcmode="lin" valueType="num">
                                      <p:cBhvr>
                                        <p:cTn id="59" dur="500" fill="hold"/>
                                        <p:tgtEl>
                                          <p:spTgt spid="4"/>
                                        </p:tgtEl>
                                        <p:attrNameLst>
                                          <p:attrName>ppt_h</p:attrName>
                                        </p:attrNameLst>
                                      </p:cBhvr>
                                      <p:tavLst>
                                        <p:tav tm="0">
                                          <p:val>
                                            <p:fltVal val="0"/>
                                          </p:val>
                                        </p:tav>
                                        <p:tav tm="100000">
                                          <p:val>
                                            <p:strVal val="#ppt_h"/>
                                          </p:val>
                                        </p:tav>
                                      </p:tavLst>
                                    </p:anim>
                                    <p:animEffect transition="in" filter="fade">
                                      <p:cBhvr>
                                        <p:cTn id="60" dur="500"/>
                                        <p:tgtEl>
                                          <p:spTgt spid="4"/>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anim calcmode="lin" valueType="num">
                                      <p:cBhvr additive="base">
                                        <p:cTn id="65" dur="500" fill="hold"/>
                                        <p:tgtEl>
                                          <p:spTgt spid="10"/>
                                        </p:tgtEl>
                                        <p:attrNameLst>
                                          <p:attrName>ppt_x</p:attrName>
                                        </p:attrNameLst>
                                      </p:cBhvr>
                                      <p:tavLst>
                                        <p:tav tm="0">
                                          <p:val>
                                            <p:strVal val="#ppt_x"/>
                                          </p:val>
                                        </p:tav>
                                        <p:tav tm="100000">
                                          <p:val>
                                            <p:strVal val="#ppt_x"/>
                                          </p:val>
                                        </p:tav>
                                      </p:tavLst>
                                    </p:anim>
                                    <p:anim calcmode="lin" valueType="num">
                                      <p:cBhvr additive="base">
                                        <p:cTn id="6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wipe(down)">
                                      <p:cBhvr>
                                        <p:cTn id="71" dur="500"/>
                                        <p:tgtEl>
                                          <p:spTgt spid="68"/>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p:cTn id="76" dur="500" fill="hold"/>
                                        <p:tgtEl>
                                          <p:spTgt spid="5"/>
                                        </p:tgtEl>
                                        <p:attrNameLst>
                                          <p:attrName>ppt_w</p:attrName>
                                        </p:attrNameLst>
                                      </p:cBhvr>
                                      <p:tavLst>
                                        <p:tav tm="0">
                                          <p:val>
                                            <p:fltVal val="0"/>
                                          </p:val>
                                        </p:tav>
                                        <p:tav tm="100000">
                                          <p:val>
                                            <p:strVal val="#ppt_w"/>
                                          </p:val>
                                        </p:tav>
                                      </p:tavLst>
                                    </p:anim>
                                    <p:anim calcmode="lin" valueType="num">
                                      <p:cBhvr>
                                        <p:cTn id="77" dur="500" fill="hold"/>
                                        <p:tgtEl>
                                          <p:spTgt spid="5"/>
                                        </p:tgtEl>
                                        <p:attrNameLst>
                                          <p:attrName>ppt_h</p:attrName>
                                        </p:attrNameLst>
                                      </p:cBhvr>
                                      <p:tavLst>
                                        <p:tav tm="0">
                                          <p:val>
                                            <p:fltVal val="0"/>
                                          </p:val>
                                        </p:tav>
                                        <p:tav tm="100000">
                                          <p:val>
                                            <p:strVal val="#ppt_h"/>
                                          </p:val>
                                        </p:tav>
                                      </p:tavLst>
                                    </p:anim>
                                    <p:animEffect transition="in" filter="fade">
                                      <p:cBhvr>
                                        <p:cTn id="78" dur="500"/>
                                        <p:tgtEl>
                                          <p:spTgt spid="5"/>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1" fill="hold"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grpId="0" nodeType="clickEffect">
                                  <p:stCondLst>
                                    <p:cond delay="0"/>
                                  </p:stCondLst>
                                  <p:childTnLst>
                                    <p:set>
                                      <p:cBhvr>
                                        <p:cTn id="88" dur="1" fill="hold">
                                          <p:stCondLst>
                                            <p:cond delay="0"/>
                                          </p:stCondLst>
                                        </p:cTn>
                                        <p:tgtEl>
                                          <p:spTgt spid="70"/>
                                        </p:tgtEl>
                                        <p:attrNameLst>
                                          <p:attrName>style.visibility</p:attrName>
                                        </p:attrNameLst>
                                      </p:cBhvr>
                                      <p:to>
                                        <p:strVal val="visible"/>
                                      </p:to>
                                    </p:set>
                                    <p:animEffect transition="in" filter="wipe(up)">
                                      <p:cBhvr>
                                        <p:cTn id="89" dur="500"/>
                                        <p:tgtEl>
                                          <p:spTgt spid="70"/>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nodeType="clickEffect">
                                  <p:stCondLst>
                                    <p:cond delay="0"/>
                                  </p:stCondLst>
                                  <p:childTnLst>
                                    <p:set>
                                      <p:cBhvr>
                                        <p:cTn id="93" dur="1" fill="hold">
                                          <p:stCondLst>
                                            <p:cond delay="0"/>
                                          </p:stCondLst>
                                        </p:cTn>
                                        <p:tgtEl>
                                          <p:spTgt spid="6"/>
                                        </p:tgtEl>
                                        <p:attrNameLst>
                                          <p:attrName>style.visibility</p:attrName>
                                        </p:attrNameLst>
                                      </p:cBhvr>
                                      <p:to>
                                        <p:strVal val="visible"/>
                                      </p:to>
                                    </p:set>
                                    <p:anim calcmode="lin" valueType="num">
                                      <p:cBhvr>
                                        <p:cTn id="94" dur="500" fill="hold"/>
                                        <p:tgtEl>
                                          <p:spTgt spid="6"/>
                                        </p:tgtEl>
                                        <p:attrNameLst>
                                          <p:attrName>ppt_w</p:attrName>
                                        </p:attrNameLst>
                                      </p:cBhvr>
                                      <p:tavLst>
                                        <p:tav tm="0">
                                          <p:val>
                                            <p:fltVal val="0"/>
                                          </p:val>
                                        </p:tav>
                                        <p:tav tm="100000">
                                          <p:val>
                                            <p:strVal val="#ppt_w"/>
                                          </p:val>
                                        </p:tav>
                                      </p:tavLst>
                                    </p:anim>
                                    <p:anim calcmode="lin" valueType="num">
                                      <p:cBhvr>
                                        <p:cTn id="95" dur="500" fill="hold"/>
                                        <p:tgtEl>
                                          <p:spTgt spid="6"/>
                                        </p:tgtEl>
                                        <p:attrNameLst>
                                          <p:attrName>ppt_h</p:attrName>
                                        </p:attrNameLst>
                                      </p:cBhvr>
                                      <p:tavLst>
                                        <p:tav tm="0">
                                          <p:val>
                                            <p:fltVal val="0"/>
                                          </p:val>
                                        </p:tav>
                                        <p:tav tm="100000">
                                          <p:val>
                                            <p:strVal val="#ppt_h"/>
                                          </p:val>
                                        </p:tav>
                                      </p:tavLst>
                                    </p:anim>
                                    <p:animEffect transition="in" filter="fade">
                                      <p:cBhvr>
                                        <p:cTn id="96" dur="500"/>
                                        <p:tgtEl>
                                          <p:spTgt spid="6"/>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20"/>
                                        </p:tgtEl>
                                        <p:attrNameLst>
                                          <p:attrName>style.visibility</p:attrName>
                                        </p:attrNameLst>
                                      </p:cBhvr>
                                      <p:to>
                                        <p:strVal val="visible"/>
                                      </p:to>
                                    </p:set>
                                    <p:anim calcmode="lin" valueType="num">
                                      <p:cBhvr additive="base">
                                        <p:cTn id="101" dur="500" fill="hold"/>
                                        <p:tgtEl>
                                          <p:spTgt spid="20"/>
                                        </p:tgtEl>
                                        <p:attrNameLst>
                                          <p:attrName>ppt_x</p:attrName>
                                        </p:attrNameLst>
                                      </p:cBhvr>
                                      <p:tavLst>
                                        <p:tav tm="0">
                                          <p:val>
                                            <p:strVal val="#ppt_x"/>
                                          </p:val>
                                        </p:tav>
                                        <p:tav tm="100000">
                                          <p:val>
                                            <p:strVal val="#ppt_x"/>
                                          </p:val>
                                        </p:tav>
                                      </p:tavLst>
                                    </p:anim>
                                    <p:anim calcmode="lin" valueType="num">
                                      <p:cBhvr additive="base">
                                        <p:cTn id="10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wipe(down)">
                                      <p:cBhvr>
                                        <p:cTn id="107" dur="500"/>
                                        <p:tgtEl>
                                          <p:spTgt spid="66"/>
                                        </p:tgtEl>
                                      </p:cBhvr>
                                    </p:animEffec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nodeType="clickEffect">
                                  <p:stCondLst>
                                    <p:cond delay="0"/>
                                  </p:stCondLst>
                                  <p:childTnLst>
                                    <p:set>
                                      <p:cBhvr>
                                        <p:cTn id="111" dur="1" fill="hold">
                                          <p:stCondLst>
                                            <p:cond delay="0"/>
                                          </p:stCondLst>
                                        </p:cTn>
                                        <p:tgtEl>
                                          <p:spTgt spid="7"/>
                                        </p:tgtEl>
                                        <p:attrNameLst>
                                          <p:attrName>style.visibility</p:attrName>
                                        </p:attrNameLst>
                                      </p:cBhvr>
                                      <p:to>
                                        <p:strVal val="visible"/>
                                      </p:to>
                                    </p:set>
                                    <p:anim calcmode="lin" valueType="num">
                                      <p:cBhvr>
                                        <p:cTn id="112" dur="500" fill="hold"/>
                                        <p:tgtEl>
                                          <p:spTgt spid="7"/>
                                        </p:tgtEl>
                                        <p:attrNameLst>
                                          <p:attrName>ppt_w</p:attrName>
                                        </p:attrNameLst>
                                      </p:cBhvr>
                                      <p:tavLst>
                                        <p:tav tm="0">
                                          <p:val>
                                            <p:fltVal val="0"/>
                                          </p:val>
                                        </p:tav>
                                        <p:tav tm="100000">
                                          <p:val>
                                            <p:strVal val="#ppt_w"/>
                                          </p:val>
                                        </p:tav>
                                      </p:tavLst>
                                    </p:anim>
                                    <p:anim calcmode="lin" valueType="num">
                                      <p:cBhvr>
                                        <p:cTn id="113" dur="500" fill="hold"/>
                                        <p:tgtEl>
                                          <p:spTgt spid="7"/>
                                        </p:tgtEl>
                                        <p:attrNameLst>
                                          <p:attrName>ppt_h</p:attrName>
                                        </p:attrNameLst>
                                      </p:cBhvr>
                                      <p:tavLst>
                                        <p:tav tm="0">
                                          <p:val>
                                            <p:fltVal val="0"/>
                                          </p:val>
                                        </p:tav>
                                        <p:tav tm="100000">
                                          <p:val>
                                            <p:strVal val="#ppt_h"/>
                                          </p:val>
                                        </p:tav>
                                      </p:tavLst>
                                    </p:anim>
                                    <p:animEffect transition="in" filter="fade">
                                      <p:cBhvr>
                                        <p:cTn id="114" dur="500"/>
                                        <p:tgtEl>
                                          <p:spTgt spid="7"/>
                                        </p:tgtEl>
                                      </p:cBhvr>
                                    </p:animEffect>
                                  </p:childTnLst>
                                </p:cTn>
                              </p:par>
                            </p:childTnLst>
                          </p:cTn>
                        </p:par>
                      </p:childTnLst>
                    </p:cTn>
                  </p:par>
                  <p:par>
                    <p:cTn id="115" fill="hold">
                      <p:stCondLst>
                        <p:cond delay="indefinite"/>
                      </p:stCondLst>
                      <p:childTnLst>
                        <p:par>
                          <p:cTn id="116" fill="hold">
                            <p:stCondLst>
                              <p:cond delay="0"/>
                            </p:stCondLst>
                            <p:childTnLst>
                              <p:par>
                                <p:cTn id="117" presetID="2" presetClass="entr" presetSubtype="3" fill="hold" nodeType="clickEffect">
                                  <p:stCondLst>
                                    <p:cond delay="0"/>
                                  </p:stCondLst>
                                  <p:childTnLst>
                                    <p:set>
                                      <p:cBhvr>
                                        <p:cTn id="118" dur="1" fill="hold">
                                          <p:stCondLst>
                                            <p:cond delay="0"/>
                                          </p:stCondLst>
                                        </p:cTn>
                                        <p:tgtEl>
                                          <p:spTgt spid="26"/>
                                        </p:tgtEl>
                                        <p:attrNameLst>
                                          <p:attrName>style.visibility</p:attrName>
                                        </p:attrNameLst>
                                      </p:cBhvr>
                                      <p:to>
                                        <p:strVal val="visible"/>
                                      </p:to>
                                    </p:set>
                                    <p:anim calcmode="lin" valueType="num">
                                      <p:cBhvr additive="base">
                                        <p:cTn id="119" dur="500" fill="hold"/>
                                        <p:tgtEl>
                                          <p:spTgt spid="26"/>
                                        </p:tgtEl>
                                        <p:attrNameLst>
                                          <p:attrName>ppt_x</p:attrName>
                                        </p:attrNameLst>
                                      </p:cBhvr>
                                      <p:tavLst>
                                        <p:tav tm="0">
                                          <p:val>
                                            <p:strVal val="1+#ppt_w/2"/>
                                          </p:val>
                                        </p:tav>
                                        <p:tav tm="100000">
                                          <p:val>
                                            <p:strVal val="#ppt_x"/>
                                          </p:val>
                                        </p:tav>
                                      </p:tavLst>
                                    </p:anim>
                                    <p:anim calcmode="lin" valueType="num">
                                      <p:cBhvr additive="base">
                                        <p:cTn id="120"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grpId="0" nodeType="clickEffect">
                                  <p:stCondLst>
                                    <p:cond delay="0"/>
                                  </p:stCondLst>
                                  <p:childTnLst>
                                    <p:set>
                                      <p:cBhvr>
                                        <p:cTn id="124" dur="1" fill="hold">
                                          <p:stCondLst>
                                            <p:cond delay="0"/>
                                          </p:stCondLst>
                                        </p:cTn>
                                        <p:tgtEl>
                                          <p:spTgt spid="74"/>
                                        </p:tgtEl>
                                        <p:attrNameLst>
                                          <p:attrName>style.visibility</p:attrName>
                                        </p:attrNameLst>
                                      </p:cBhvr>
                                      <p:to>
                                        <p:strVal val="visible"/>
                                      </p:to>
                                    </p:set>
                                    <p:animEffect transition="in" filter="wipe(up)">
                                      <p:cBhvr>
                                        <p:cTn id="12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animBg="1"/>
      <p:bldP spid="63" grpId="0"/>
      <p:bldP spid="66" grpId="0"/>
      <p:bldP spid="68" grpId="0"/>
      <p:bldP spid="69" grpId="0"/>
      <p:bldP spid="70" grpId="0"/>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1100870" y="250030"/>
            <a:ext cx="1132287"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 </a:t>
            </a:r>
            <a:r>
              <a:rPr lang="zh-CN" altLang="en-US" b="1" dirty="0" smtClean="0">
                <a:solidFill>
                  <a:schemeClr val="bg1"/>
                </a:solidFill>
                <a:latin typeface="+mn-ea"/>
              </a:rPr>
              <a:t>认识自己</a:t>
            </a:r>
          </a:p>
        </p:txBody>
      </p:sp>
      <p:sp>
        <p:nvSpPr>
          <p:cNvPr id="33" name="任意多边形 32"/>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35" name="流程图: 摘录 34"/>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30" name="圆角矩形 29"/>
          <p:cNvSpPr/>
          <p:nvPr/>
        </p:nvSpPr>
        <p:spPr>
          <a:xfrm>
            <a:off x="1220460" y="130225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31" name="图片 30" descr="C:\Users\Administrator\Desktop\图片1.png图片1"/>
          <p:cNvPicPr>
            <a:picLocks noChangeAspect="1"/>
          </p:cNvPicPr>
          <p:nvPr/>
        </p:nvPicPr>
        <p:blipFill rotWithShape="1">
          <a:blip r:embed="rId3"/>
          <a:srcRect/>
          <a:stretch>
            <a:fillRect/>
          </a:stretch>
        </p:blipFill>
        <p:spPr>
          <a:xfrm>
            <a:off x="1372870" y="1732280"/>
            <a:ext cx="1293495" cy="85788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组合 35"/>
          <p:cNvGrpSpPr/>
          <p:nvPr/>
        </p:nvGrpSpPr>
        <p:grpSpPr>
          <a:xfrm>
            <a:off x="2375115" y="1857960"/>
            <a:ext cx="601447" cy="589655"/>
            <a:chOff x="2375115" y="1905585"/>
            <a:chExt cx="601447" cy="589655"/>
          </a:xfrm>
        </p:grpSpPr>
        <p:grpSp>
          <p:nvGrpSpPr>
            <p:cNvPr id="3" name="组合 36"/>
            <p:cNvGrpSpPr/>
            <p:nvPr/>
          </p:nvGrpSpPr>
          <p:grpSpPr>
            <a:xfrm>
              <a:off x="2395537" y="1920118"/>
              <a:ext cx="561653" cy="575122"/>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grpSp>
        <p:sp>
          <p:nvSpPr>
            <p:cNvPr id="38" name="TextBox 37"/>
            <p:cNvSpPr txBox="1"/>
            <p:nvPr/>
          </p:nvSpPr>
          <p:spPr>
            <a:xfrm>
              <a:off x="2375115" y="1905585"/>
              <a:ext cx="601447" cy="584775"/>
            </a:xfrm>
            <a:prstGeom prst="rect">
              <a:avLst/>
            </a:prstGeom>
            <a:noFill/>
          </p:spPr>
          <p:txBody>
            <a:bodyPr wrap="none" rtlCol="0">
              <a:spAutoFit/>
            </a:bodyPr>
            <a:lstStyle/>
            <a:p>
              <a:r>
                <a:rPr lang="en-US" altLang="zh-CN" sz="3200" dirty="0" smtClean="0">
                  <a:solidFill>
                    <a:srgbClr val="005A9E"/>
                  </a:solidFill>
                </a:rPr>
                <a:t>01</a:t>
              </a:r>
              <a:endParaRPr lang="zh-CN" altLang="en-US" sz="3200" dirty="0">
                <a:solidFill>
                  <a:srgbClr val="005A9E"/>
                </a:solidFill>
              </a:endParaRPr>
            </a:p>
          </p:txBody>
        </p:sp>
      </p:grpSp>
      <p:sp>
        <p:nvSpPr>
          <p:cNvPr id="41" name="TextBox 40"/>
          <p:cNvSpPr txBox="1"/>
          <p:nvPr/>
        </p:nvSpPr>
        <p:spPr>
          <a:xfrm>
            <a:off x="2864619" y="1555647"/>
            <a:ext cx="1733550" cy="337185"/>
          </a:xfrm>
          <a:prstGeom prst="rect">
            <a:avLst/>
          </a:prstGeom>
          <a:noFill/>
        </p:spPr>
        <p:txBody>
          <a:bodyPr wrap="none" rtlCol="0">
            <a:spAutoFit/>
          </a:bodyPr>
          <a:lstStyle/>
          <a:p>
            <a:r>
              <a:rPr lang="en-US" altLang="zh-CN" sz="1600" b="1" spc="300" dirty="0" smtClean="0">
                <a:solidFill>
                  <a:srgbClr val="005A9E"/>
                </a:solidFill>
                <a:latin typeface="新宋体" panose="02010609030101010101" charset="-122"/>
                <a:ea typeface="新宋体" panose="02010609030101010101" charset="-122"/>
              </a:rPr>
              <a:t>Standout2.0</a:t>
            </a:r>
          </a:p>
        </p:txBody>
      </p:sp>
      <p:sp>
        <p:nvSpPr>
          <p:cNvPr id="42" name="矩形 41"/>
          <p:cNvSpPr/>
          <p:nvPr/>
        </p:nvSpPr>
        <p:spPr>
          <a:xfrm>
            <a:off x="3016835" y="1952217"/>
            <a:ext cx="1342171" cy="899160"/>
          </a:xfrm>
          <a:prstGeom prst="rect">
            <a:avLst/>
          </a:prstGeom>
        </p:spPr>
        <p:txBody>
          <a:bodyPr wrap="square">
            <a:spAutoFit/>
          </a:bodyPr>
          <a:lstStyle/>
          <a:p>
            <a:pPr algn="l"/>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测试自己的优势领域，从而结合实际重新认识自己，在MEM团队中发挥自己的优势</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43" name="圆角矩形 42"/>
          <p:cNvSpPr/>
          <p:nvPr/>
        </p:nvSpPr>
        <p:spPr>
          <a:xfrm>
            <a:off x="4931400" y="130225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44" name="图片 43" descr="D:\用户目录\我的图片\QQ图片20170916020701.pngQQ图片20170916020701"/>
          <p:cNvPicPr>
            <a:picLocks noChangeAspect="1"/>
          </p:cNvPicPr>
          <p:nvPr/>
        </p:nvPicPr>
        <p:blipFill rotWithShape="1">
          <a:blip r:embed="rId4" cstate="print"/>
          <a:srcRect/>
          <a:stretch>
            <a:fillRect/>
          </a:stretch>
        </p:blipFill>
        <p:spPr>
          <a:xfrm>
            <a:off x="5082915" y="1732167"/>
            <a:ext cx="1295025" cy="85788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 name="组合 44"/>
          <p:cNvGrpSpPr/>
          <p:nvPr/>
        </p:nvGrpSpPr>
        <p:grpSpPr>
          <a:xfrm>
            <a:off x="6086055" y="1857960"/>
            <a:ext cx="601447" cy="589655"/>
            <a:chOff x="6086055" y="1905585"/>
            <a:chExt cx="601447" cy="589655"/>
          </a:xfrm>
        </p:grpSpPr>
        <p:grpSp>
          <p:nvGrpSpPr>
            <p:cNvPr id="5" name="组合 45"/>
            <p:cNvGrpSpPr/>
            <p:nvPr/>
          </p:nvGrpSpPr>
          <p:grpSpPr>
            <a:xfrm>
              <a:off x="6106477" y="1920118"/>
              <a:ext cx="561653" cy="575122"/>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005A9E"/>
                  </a:solidFill>
                </a:endParaRPr>
              </a:p>
            </p:txBody>
          </p:sp>
        </p:grpSp>
        <p:sp>
          <p:nvSpPr>
            <p:cNvPr id="47" name="TextBox 46"/>
            <p:cNvSpPr txBox="1"/>
            <p:nvPr/>
          </p:nvSpPr>
          <p:spPr>
            <a:xfrm>
              <a:off x="6086055" y="1905585"/>
              <a:ext cx="601447" cy="584775"/>
            </a:xfrm>
            <a:prstGeom prst="rect">
              <a:avLst/>
            </a:prstGeom>
            <a:noFill/>
          </p:spPr>
          <p:txBody>
            <a:bodyPr wrap="none" rtlCol="0">
              <a:spAutoFit/>
            </a:bodyPr>
            <a:lstStyle/>
            <a:p>
              <a:r>
                <a:rPr lang="en-US" altLang="zh-CN" sz="3200" dirty="0" smtClean="0">
                  <a:solidFill>
                    <a:srgbClr val="005A9E"/>
                  </a:solidFill>
                </a:rPr>
                <a:t>02</a:t>
              </a:r>
              <a:endParaRPr lang="zh-CN" altLang="en-US" sz="3200" dirty="0">
                <a:solidFill>
                  <a:srgbClr val="005A9E"/>
                </a:solidFill>
              </a:endParaRPr>
            </a:p>
          </p:txBody>
        </p:sp>
      </p:grpSp>
      <p:sp>
        <p:nvSpPr>
          <p:cNvPr id="50" name="TextBox 49"/>
          <p:cNvSpPr txBox="1"/>
          <p:nvPr/>
        </p:nvSpPr>
        <p:spPr>
          <a:xfrm>
            <a:off x="6575559" y="1555647"/>
            <a:ext cx="1638300" cy="337185"/>
          </a:xfrm>
          <a:prstGeom prst="rect">
            <a:avLst/>
          </a:prstGeom>
          <a:noFill/>
        </p:spPr>
        <p:txBody>
          <a:bodyPr wrap="none" rtlCol="0">
            <a:spAutoFit/>
          </a:bodyPr>
          <a:lstStyle/>
          <a:p>
            <a:r>
              <a:rPr lang="zh-CN" altLang="en-US" sz="1600" b="1" spc="300" dirty="0" smtClean="0">
                <a:solidFill>
                  <a:srgbClr val="005A9E"/>
                </a:solidFill>
                <a:latin typeface="新宋体" panose="02010609030101010101" charset="-122"/>
                <a:ea typeface="新宋体" panose="02010609030101010101" charset="-122"/>
              </a:rPr>
              <a:t>分析个人报告</a:t>
            </a:r>
          </a:p>
        </p:txBody>
      </p:sp>
      <p:sp>
        <p:nvSpPr>
          <p:cNvPr id="51" name="矩形 50"/>
          <p:cNvSpPr/>
          <p:nvPr/>
        </p:nvSpPr>
        <p:spPr>
          <a:xfrm>
            <a:off x="6727775" y="1952217"/>
            <a:ext cx="1342171" cy="575945"/>
          </a:xfrm>
          <a:prstGeom prst="rect">
            <a:avLst/>
          </a:prstGeom>
        </p:spPr>
        <p:txBody>
          <a:bodyPr wrap="squar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通过</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Standout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优势测试，形成个人报告，给出职业建议。</a:t>
            </a:r>
          </a:p>
        </p:txBody>
      </p:sp>
      <p:sp>
        <p:nvSpPr>
          <p:cNvPr id="52" name="圆角矩形 51"/>
          <p:cNvSpPr/>
          <p:nvPr/>
        </p:nvSpPr>
        <p:spPr>
          <a:xfrm>
            <a:off x="4931400" y="316153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53" name="图片 52" descr="C:\Users\Administrator\Desktop\timg (1).jpgtimg (1)"/>
          <p:cNvPicPr>
            <a:picLocks noChangeAspect="1"/>
          </p:cNvPicPr>
          <p:nvPr/>
        </p:nvPicPr>
        <p:blipFill rotWithShape="1">
          <a:blip r:embed="rId5" cstate="print"/>
          <a:srcRect/>
          <a:stretch>
            <a:fillRect/>
          </a:stretch>
        </p:blipFill>
        <p:spPr>
          <a:xfrm>
            <a:off x="5082915" y="3373007"/>
            <a:ext cx="1295025" cy="129476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6" name="组合 53"/>
          <p:cNvGrpSpPr/>
          <p:nvPr/>
        </p:nvGrpSpPr>
        <p:grpSpPr>
          <a:xfrm>
            <a:off x="6086055" y="3717240"/>
            <a:ext cx="601447" cy="589655"/>
            <a:chOff x="6086055" y="3764865"/>
            <a:chExt cx="601447" cy="589655"/>
          </a:xfrm>
        </p:grpSpPr>
        <p:grpSp>
          <p:nvGrpSpPr>
            <p:cNvPr id="7" name="组合 54"/>
            <p:cNvGrpSpPr/>
            <p:nvPr/>
          </p:nvGrpSpPr>
          <p:grpSpPr>
            <a:xfrm>
              <a:off x="6106477" y="3779398"/>
              <a:ext cx="561653" cy="575122"/>
              <a:chOff x="304800" y="673100"/>
              <a:chExt cx="4000500" cy="4000500"/>
            </a:xfrm>
            <a:effectLst>
              <a:outerShdw blurRad="444500" dist="2540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82" name="椭圆 8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005A9E"/>
                  </a:solidFill>
                </a:endParaRPr>
              </a:p>
            </p:txBody>
          </p:sp>
        </p:grpSp>
        <p:sp>
          <p:nvSpPr>
            <p:cNvPr id="80" name="TextBox 79"/>
            <p:cNvSpPr txBox="1"/>
            <p:nvPr/>
          </p:nvSpPr>
          <p:spPr>
            <a:xfrm>
              <a:off x="6086055" y="3764865"/>
              <a:ext cx="601447" cy="584775"/>
            </a:xfrm>
            <a:prstGeom prst="rect">
              <a:avLst/>
            </a:prstGeom>
            <a:noFill/>
          </p:spPr>
          <p:txBody>
            <a:bodyPr wrap="none" rtlCol="0">
              <a:spAutoFit/>
            </a:bodyPr>
            <a:lstStyle/>
            <a:p>
              <a:r>
                <a:rPr lang="en-US" altLang="zh-CN" sz="3200" dirty="0" smtClean="0">
                  <a:solidFill>
                    <a:srgbClr val="005A9E"/>
                  </a:solidFill>
                </a:rPr>
                <a:t>04</a:t>
              </a:r>
              <a:endParaRPr lang="zh-CN" altLang="en-US" sz="3200" dirty="0">
                <a:solidFill>
                  <a:srgbClr val="005A9E"/>
                </a:solidFill>
              </a:endParaRPr>
            </a:p>
          </p:txBody>
        </p:sp>
      </p:grpSp>
      <p:sp>
        <p:nvSpPr>
          <p:cNvPr id="83" name="TextBox 82"/>
          <p:cNvSpPr txBox="1"/>
          <p:nvPr/>
        </p:nvSpPr>
        <p:spPr>
          <a:xfrm>
            <a:off x="6434589" y="3414927"/>
            <a:ext cx="1435100" cy="337185"/>
          </a:xfrm>
          <a:prstGeom prst="rect">
            <a:avLst/>
          </a:prstGeom>
          <a:noFill/>
        </p:spPr>
        <p:txBody>
          <a:bodyPr wrap="none" rtlCol="0">
            <a:spAutoFit/>
          </a:bodyPr>
          <a:lstStyle/>
          <a:p>
            <a:pPr algn="ctr"/>
            <a:r>
              <a:rPr lang="en-US" altLang="zh-CN" sz="1600" b="1" spc="300" dirty="0" smtClean="0">
                <a:solidFill>
                  <a:srgbClr val="005A9E"/>
                </a:solidFill>
                <a:latin typeface="新宋体" panose="02010609030101010101" charset="-122"/>
                <a:ea typeface="新宋体" panose="02010609030101010101" charset="-122"/>
              </a:rPr>
              <a:t>  </a:t>
            </a:r>
            <a:r>
              <a:rPr lang="zh-CN" altLang="en-US" sz="1600" b="1" spc="300" dirty="0" smtClean="0">
                <a:solidFill>
                  <a:srgbClr val="005A9E"/>
                </a:solidFill>
                <a:latin typeface="新宋体" panose="02010609030101010101" charset="-122"/>
                <a:ea typeface="新宋体" panose="02010609030101010101" charset="-122"/>
              </a:rPr>
              <a:t>极速约会</a:t>
            </a:r>
          </a:p>
        </p:txBody>
      </p:sp>
      <p:sp>
        <p:nvSpPr>
          <p:cNvPr id="84" name="矩形 83"/>
          <p:cNvSpPr/>
          <p:nvPr/>
        </p:nvSpPr>
        <p:spPr>
          <a:xfrm>
            <a:off x="6727775" y="3811497"/>
            <a:ext cx="1342171" cy="575945"/>
          </a:xfrm>
          <a:prstGeom prst="rect">
            <a:avLst/>
          </a:prstGeom>
        </p:spPr>
        <p:txBody>
          <a:bodyPr wrap="squar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通过查阅其他同学的简历，找到自己想要了解的人。</a:t>
            </a:r>
          </a:p>
        </p:txBody>
      </p:sp>
      <p:sp>
        <p:nvSpPr>
          <p:cNvPr id="85" name="圆角矩形 84"/>
          <p:cNvSpPr/>
          <p:nvPr/>
        </p:nvSpPr>
        <p:spPr>
          <a:xfrm>
            <a:off x="1220460" y="316153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86" name="图片 85" descr="C:\Users\Administrator\Desktop\timg.jpgtimg"/>
          <p:cNvPicPr>
            <a:picLocks noChangeAspect="1"/>
          </p:cNvPicPr>
          <p:nvPr/>
        </p:nvPicPr>
        <p:blipFill rotWithShape="1">
          <a:blip r:embed="rId6" cstate="print"/>
          <a:srcRect/>
          <a:stretch>
            <a:fillRect/>
          </a:stretch>
        </p:blipFill>
        <p:spPr>
          <a:xfrm>
            <a:off x="1372235" y="3289935"/>
            <a:ext cx="1272540" cy="143573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8" name="组合 86"/>
          <p:cNvGrpSpPr/>
          <p:nvPr/>
        </p:nvGrpSpPr>
        <p:grpSpPr>
          <a:xfrm>
            <a:off x="2375115" y="3717240"/>
            <a:ext cx="601447" cy="589655"/>
            <a:chOff x="2375115" y="3764865"/>
            <a:chExt cx="601447" cy="589655"/>
          </a:xfrm>
        </p:grpSpPr>
        <p:grpSp>
          <p:nvGrpSpPr>
            <p:cNvPr id="9" name="组合 87"/>
            <p:cNvGrpSpPr/>
            <p:nvPr/>
          </p:nvGrpSpPr>
          <p:grpSpPr>
            <a:xfrm>
              <a:off x="2395537" y="3779398"/>
              <a:ext cx="561653" cy="575122"/>
              <a:chOff x="304800" y="673100"/>
              <a:chExt cx="4000500" cy="4000500"/>
            </a:xfrm>
            <a:effectLst>
              <a:outerShdw blurRad="444500" dist="254000" dir="8100000" algn="tr" rotWithShape="0">
                <a:prstClr val="black">
                  <a:alpha val="50000"/>
                </a:prstClr>
              </a:outerShdw>
            </a:effectLst>
          </p:grpSpPr>
          <p:sp>
            <p:nvSpPr>
              <p:cNvPr id="90" name="同心圆 8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椭圆 9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grpSp>
        <p:sp>
          <p:nvSpPr>
            <p:cNvPr id="89" name="TextBox 88"/>
            <p:cNvSpPr txBox="1"/>
            <p:nvPr/>
          </p:nvSpPr>
          <p:spPr>
            <a:xfrm>
              <a:off x="2375115" y="3764865"/>
              <a:ext cx="601447" cy="584775"/>
            </a:xfrm>
            <a:prstGeom prst="rect">
              <a:avLst/>
            </a:prstGeom>
            <a:noFill/>
          </p:spPr>
          <p:txBody>
            <a:bodyPr wrap="none" rtlCol="0">
              <a:spAutoFit/>
            </a:bodyPr>
            <a:lstStyle/>
            <a:p>
              <a:r>
                <a:rPr lang="en-US" altLang="zh-CN" sz="3200" dirty="0" smtClean="0">
                  <a:solidFill>
                    <a:srgbClr val="005A9E"/>
                  </a:solidFill>
                </a:rPr>
                <a:t>03</a:t>
              </a:r>
              <a:endParaRPr lang="zh-CN" altLang="en-US" sz="3200" dirty="0">
                <a:solidFill>
                  <a:srgbClr val="005A9E"/>
                </a:solidFill>
              </a:endParaRPr>
            </a:p>
          </p:txBody>
        </p:sp>
      </p:grpSp>
      <p:sp>
        <p:nvSpPr>
          <p:cNvPr id="92" name="TextBox 91"/>
          <p:cNvSpPr txBox="1"/>
          <p:nvPr/>
        </p:nvSpPr>
        <p:spPr>
          <a:xfrm>
            <a:off x="2864619" y="3414927"/>
            <a:ext cx="1638300" cy="337185"/>
          </a:xfrm>
          <a:prstGeom prst="rect">
            <a:avLst/>
          </a:prstGeom>
          <a:noFill/>
        </p:spPr>
        <p:txBody>
          <a:bodyPr wrap="none" rtlCol="0">
            <a:spAutoFit/>
          </a:bodyPr>
          <a:lstStyle/>
          <a:p>
            <a:r>
              <a:rPr lang="zh-CN" altLang="en-US" sz="1600" b="1" spc="300" dirty="0" smtClean="0">
                <a:solidFill>
                  <a:srgbClr val="005A9E"/>
                </a:solidFill>
                <a:latin typeface="新宋体" panose="02010609030101010101" charset="-122"/>
                <a:ea typeface="新宋体" panose="02010609030101010101" charset="-122"/>
              </a:rPr>
              <a:t>个人简历迭代</a:t>
            </a:r>
          </a:p>
        </p:txBody>
      </p:sp>
      <p:sp>
        <p:nvSpPr>
          <p:cNvPr id="93" name="矩形 92"/>
          <p:cNvSpPr/>
          <p:nvPr/>
        </p:nvSpPr>
        <p:spPr>
          <a:xfrm>
            <a:off x="3016835" y="3811497"/>
            <a:ext cx="1342171" cy="737235"/>
          </a:xfrm>
          <a:prstGeom prst="rect">
            <a:avLst/>
          </a:prstGeom>
        </p:spPr>
        <p:txBody>
          <a:bodyPr wrap="squar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4</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天的入学引导课及以后的学习生涯中，持续迭代个人，展示自我。</a:t>
            </a:r>
          </a:p>
        </p:txBody>
      </p:sp>
      <p:sp>
        <p:nvSpPr>
          <p:cNvPr id="94" name="TextBox 93"/>
          <p:cNvSpPr txBox="1"/>
          <p:nvPr/>
        </p:nvSpPr>
        <p:spPr>
          <a:xfrm>
            <a:off x="3970716" y="776979"/>
            <a:ext cx="1356360" cy="398780"/>
          </a:xfrm>
          <a:prstGeom prst="rect">
            <a:avLst/>
          </a:prstGeom>
          <a:noFill/>
        </p:spPr>
        <p:txBody>
          <a:bodyPr wrap="none" rtlCol="0">
            <a:spAutoFit/>
          </a:bodyPr>
          <a:lstStyle/>
          <a:p>
            <a:r>
              <a:rPr lang="zh-CN" altLang="en-US" sz="2000" b="1" spc="300" dirty="0" smtClean="0">
                <a:solidFill>
                  <a:schemeClr val="tx1">
                    <a:lumMod val="65000"/>
                    <a:lumOff val="35000"/>
                  </a:schemeClr>
                </a:solidFill>
                <a:latin typeface="新宋体" panose="02010609030101010101" charset="-122"/>
                <a:ea typeface="新宋体" panose="02010609030101010101" charset="-122"/>
              </a:rPr>
              <a:t>认识自己</a:t>
            </a:r>
          </a:p>
        </p:txBody>
      </p:sp>
      <p:pic>
        <p:nvPicPr>
          <p:cNvPr id="45" name="Picture 1"/>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4117964" y="250030"/>
            <a:ext cx="4679578" cy="317878"/>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3000" advClick="0" advTm="0">
        <p14:shred/>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0-#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2"/>
                                        </p:tgtEl>
                                        <p:attrNameLst>
                                          <p:attrName>ppt_y</p:attrName>
                                        </p:attrNameLst>
                                      </p:cBhvr>
                                      <p:tavLst>
                                        <p:tav tm="0">
                                          <p:val>
                                            <p:strVal val="#ppt_y"/>
                                          </p:val>
                                        </p:tav>
                                        <p:tav tm="100000">
                                          <p:val>
                                            <p:strVal val="#ppt_y"/>
                                          </p:val>
                                        </p:tav>
                                      </p:tavLst>
                                    </p:anim>
                                    <p:anim calcmode="lin" valueType="num">
                                      <p:cBhvr>
                                        <p:cTn id="21"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2"/>
                                        </p:tgtEl>
                                      </p:cBhvr>
                                    </p:animEffect>
                                  </p:childTnLst>
                                </p:cTn>
                              </p:par>
                            </p:childTnLst>
                          </p:cTn>
                        </p:par>
                        <p:par>
                          <p:cTn id="24" fill="hold">
                            <p:stCondLst>
                              <p:cond delay="650"/>
                            </p:stCondLst>
                            <p:childTnLst>
                              <p:par>
                                <p:cTn id="25" presetID="12" presetClass="entr" presetSubtype="8" fill="hold" grpId="0" nodeType="afterEffect">
                                  <p:stCondLst>
                                    <p:cond delay="0"/>
                                  </p:stCondLst>
                                  <p:iterate type="lt">
                                    <p:tmPct val="20000"/>
                                  </p:iterate>
                                  <p:childTnLst>
                                    <p:set>
                                      <p:cBhvr>
                                        <p:cTn id="26" dur="1" fill="hold">
                                          <p:stCondLst>
                                            <p:cond delay="0"/>
                                          </p:stCondLst>
                                        </p:cTn>
                                        <p:tgtEl>
                                          <p:spTgt spid="94"/>
                                        </p:tgtEl>
                                        <p:attrNameLst>
                                          <p:attrName>style.visibility</p:attrName>
                                        </p:attrNameLst>
                                      </p:cBhvr>
                                      <p:to>
                                        <p:strVal val="visible"/>
                                      </p:to>
                                    </p:set>
                                    <p:anim calcmode="lin" valueType="num">
                                      <p:cBhvr additive="base">
                                        <p:cTn id="27" dur="500"/>
                                        <p:tgtEl>
                                          <p:spTgt spid="94"/>
                                        </p:tgtEl>
                                        <p:attrNameLst>
                                          <p:attrName>ppt_x</p:attrName>
                                        </p:attrNameLst>
                                      </p:cBhvr>
                                      <p:tavLst>
                                        <p:tav tm="0">
                                          <p:val>
                                            <p:strVal val="#ppt_x-#ppt_w*1.125000"/>
                                          </p:val>
                                        </p:tav>
                                        <p:tav tm="100000">
                                          <p:val>
                                            <p:strVal val="#ppt_x"/>
                                          </p:val>
                                        </p:tav>
                                      </p:tavLst>
                                    </p:anim>
                                    <p:animEffect transition="in" filter="wipe(right)">
                                      <p:cBhvr>
                                        <p:cTn id="28" dur="500"/>
                                        <p:tgtEl>
                                          <p:spTgt spid="9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wipe(left)">
                                      <p:cBhvr>
                                        <p:cTn id="36" dur="500"/>
                                        <p:tgtEl>
                                          <p:spTgt spid="85"/>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right)">
                                      <p:cBhvr>
                                        <p:cTn id="39" dur="500"/>
                                        <p:tgtEl>
                                          <p:spTgt spid="52"/>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right)">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1000"/>
                                        <p:tgtEl>
                                          <p:spTgt spid="31"/>
                                        </p:tgtEl>
                                      </p:cBhvr>
                                    </p:animEffect>
                                    <p:anim calcmode="lin" valueType="num">
                                      <p:cBhvr>
                                        <p:cTn id="48" dur="1000" fill="hold"/>
                                        <p:tgtEl>
                                          <p:spTgt spid="31"/>
                                        </p:tgtEl>
                                        <p:attrNameLst>
                                          <p:attrName>ppt_x</p:attrName>
                                        </p:attrNameLst>
                                      </p:cBhvr>
                                      <p:tavLst>
                                        <p:tav tm="0">
                                          <p:val>
                                            <p:strVal val="#ppt_x"/>
                                          </p:val>
                                        </p:tav>
                                        <p:tav tm="100000">
                                          <p:val>
                                            <p:strVal val="#ppt_x"/>
                                          </p:val>
                                        </p:tav>
                                      </p:tavLst>
                                    </p:anim>
                                    <p:anim calcmode="lin" valueType="num">
                                      <p:cBhvr>
                                        <p:cTn id="49" dur="1000" fill="hold"/>
                                        <p:tgtEl>
                                          <p:spTgt spid="31"/>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1000"/>
                                        <p:tgtEl>
                                          <p:spTgt spid="86"/>
                                        </p:tgtEl>
                                      </p:cBhvr>
                                    </p:animEffect>
                                    <p:anim calcmode="lin" valueType="num">
                                      <p:cBhvr>
                                        <p:cTn id="53" dur="1000" fill="hold"/>
                                        <p:tgtEl>
                                          <p:spTgt spid="86"/>
                                        </p:tgtEl>
                                        <p:attrNameLst>
                                          <p:attrName>ppt_x</p:attrName>
                                        </p:attrNameLst>
                                      </p:cBhvr>
                                      <p:tavLst>
                                        <p:tav tm="0">
                                          <p:val>
                                            <p:strVal val="#ppt_x"/>
                                          </p:val>
                                        </p:tav>
                                        <p:tav tm="100000">
                                          <p:val>
                                            <p:strVal val="#ppt_x"/>
                                          </p:val>
                                        </p:tav>
                                      </p:tavLst>
                                    </p:anim>
                                    <p:anim calcmode="lin" valueType="num">
                                      <p:cBhvr>
                                        <p:cTn id="54" dur="1000" fill="hold"/>
                                        <p:tgtEl>
                                          <p:spTgt spid="8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1000"/>
                                        <p:tgtEl>
                                          <p:spTgt spid="53"/>
                                        </p:tgtEl>
                                      </p:cBhvr>
                                    </p:animEffect>
                                    <p:anim calcmode="lin" valueType="num">
                                      <p:cBhvr>
                                        <p:cTn id="58" dur="1000" fill="hold"/>
                                        <p:tgtEl>
                                          <p:spTgt spid="53"/>
                                        </p:tgtEl>
                                        <p:attrNameLst>
                                          <p:attrName>ppt_x</p:attrName>
                                        </p:attrNameLst>
                                      </p:cBhvr>
                                      <p:tavLst>
                                        <p:tav tm="0">
                                          <p:val>
                                            <p:strVal val="#ppt_x"/>
                                          </p:val>
                                        </p:tav>
                                        <p:tav tm="100000">
                                          <p:val>
                                            <p:strVal val="#ppt_x"/>
                                          </p:val>
                                        </p:tav>
                                      </p:tavLst>
                                    </p:anim>
                                    <p:anim calcmode="lin" valueType="num">
                                      <p:cBhvr>
                                        <p:cTn id="59" dur="1000" fill="hold"/>
                                        <p:tgtEl>
                                          <p:spTgt spid="53"/>
                                        </p:tgtEl>
                                        <p:attrNameLst>
                                          <p:attrName>ppt_y</p:attrName>
                                        </p:attrNameLst>
                                      </p:cBhvr>
                                      <p:tavLst>
                                        <p:tav tm="0">
                                          <p:val>
                                            <p:strVal val="#ppt_y+.1"/>
                                          </p:val>
                                        </p:tav>
                                        <p:tav tm="100000">
                                          <p:val>
                                            <p:strVal val="#ppt_y"/>
                                          </p:val>
                                        </p:tav>
                                      </p:tavLst>
                                    </p:anim>
                                  </p:childTnLst>
                                </p:cTn>
                              </p:par>
                              <p:par>
                                <p:cTn id="60" presetID="47" presetClass="entr" presetSubtype="0" fill="hold"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1000"/>
                                        <p:tgtEl>
                                          <p:spTgt spid="44"/>
                                        </p:tgtEl>
                                      </p:cBhvr>
                                    </p:animEffect>
                                    <p:anim calcmode="lin" valueType="num">
                                      <p:cBhvr>
                                        <p:cTn id="63" dur="1000" fill="hold"/>
                                        <p:tgtEl>
                                          <p:spTgt spid="44"/>
                                        </p:tgtEl>
                                        <p:attrNameLst>
                                          <p:attrName>ppt_x</p:attrName>
                                        </p:attrNameLst>
                                      </p:cBhvr>
                                      <p:tavLst>
                                        <p:tav tm="0">
                                          <p:val>
                                            <p:strVal val="#ppt_x"/>
                                          </p:val>
                                        </p:tav>
                                        <p:tav tm="100000">
                                          <p:val>
                                            <p:strVal val="#ppt_x"/>
                                          </p:val>
                                        </p:tav>
                                      </p:tavLst>
                                    </p:anim>
                                    <p:anim calcmode="lin" valueType="num">
                                      <p:cBhvr>
                                        <p:cTn id="6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additive="base">
                                        <p:cTn id="69" dur="500" fill="hold"/>
                                        <p:tgtEl>
                                          <p:spTgt spid="8"/>
                                        </p:tgtEl>
                                        <p:attrNameLst>
                                          <p:attrName>ppt_x</p:attrName>
                                        </p:attrNameLst>
                                      </p:cBhvr>
                                      <p:tavLst>
                                        <p:tav tm="0">
                                          <p:val>
                                            <p:strVal val="#ppt_x"/>
                                          </p:val>
                                        </p:tav>
                                        <p:tav tm="100000">
                                          <p:val>
                                            <p:strVal val="#ppt_x"/>
                                          </p:val>
                                        </p:tav>
                                      </p:tavLst>
                                    </p:anim>
                                    <p:anim calcmode="lin" valueType="num">
                                      <p:cBhvr additive="base">
                                        <p:cTn id="70" dur="500" fill="hold"/>
                                        <p:tgtEl>
                                          <p:spTgt spid="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additive="base">
                                        <p:cTn id="73" dur="500" fill="hold"/>
                                        <p:tgtEl>
                                          <p:spTgt spid="6"/>
                                        </p:tgtEl>
                                        <p:attrNameLst>
                                          <p:attrName>ppt_x</p:attrName>
                                        </p:attrNameLst>
                                      </p:cBhvr>
                                      <p:tavLst>
                                        <p:tav tm="0">
                                          <p:val>
                                            <p:strVal val="#ppt_x"/>
                                          </p:val>
                                        </p:tav>
                                        <p:tav tm="100000">
                                          <p:val>
                                            <p:strVal val="#ppt_x"/>
                                          </p:val>
                                        </p:tav>
                                      </p:tavLst>
                                    </p:anim>
                                    <p:anim calcmode="lin" valueType="num">
                                      <p:cBhvr additive="base">
                                        <p:cTn id="74" dur="500" fill="hold"/>
                                        <p:tgtEl>
                                          <p:spTgt spid="6"/>
                                        </p:tgtEl>
                                        <p:attrNameLst>
                                          <p:attrName>ppt_y</p:attrName>
                                        </p:attrNameLst>
                                      </p:cBhvr>
                                      <p:tavLst>
                                        <p:tav tm="0">
                                          <p:val>
                                            <p:strVal val="1+#ppt_h/2"/>
                                          </p:val>
                                        </p:tav>
                                        <p:tav tm="100000">
                                          <p:val>
                                            <p:strVal val="#ppt_y"/>
                                          </p:val>
                                        </p:tav>
                                      </p:tavLst>
                                    </p:anim>
                                  </p:childTnLst>
                                </p:cTn>
                              </p:par>
                              <p:par>
                                <p:cTn id="75" presetID="2" presetClass="entr" presetSubtype="2"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1+#ppt_w/2"/>
                                          </p:val>
                                        </p:tav>
                                        <p:tav tm="100000">
                                          <p:val>
                                            <p:strVal val="#ppt_x"/>
                                          </p:val>
                                        </p:tav>
                                      </p:tavLst>
                                    </p:anim>
                                    <p:anim calcmode="lin" valueType="num">
                                      <p:cBhvr additive="base">
                                        <p:cTn id="78" dur="500" fill="hold"/>
                                        <p:tgtEl>
                                          <p:spTgt spid="4"/>
                                        </p:tgtEl>
                                        <p:attrNameLst>
                                          <p:attrName>ppt_y</p:attrName>
                                        </p:attrNameLst>
                                      </p:cBhvr>
                                      <p:tavLst>
                                        <p:tav tm="0">
                                          <p:val>
                                            <p:strVal val="#ppt_y"/>
                                          </p:val>
                                        </p:tav>
                                        <p:tav tm="100000">
                                          <p:val>
                                            <p:strVal val="#ppt_y"/>
                                          </p:val>
                                        </p:tav>
                                      </p:tavLst>
                                    </p:anim>
                                  </p:childTnLst>
                                </p:cTn>
                              </p:par>
                              <p:par>
                                <p:cTn id="79" presetID="2" presetClass="entr" presetSubtype="8" fill="hold" nodeType="withEffect">
                                  <p:stCondLst>
                                    <p:cond delay="0"/>
                                  </p:stCondLst>
                                  <p:childTnLst>
                                    <p:set>
                                      <p:cBhvr>
                                        <p:cTn id="80" dur="1" fill="hold">
                                          <p:stCondLst>
                                            <p:cond delay="0"/>
                                          </p:stCondLst>
                                        </p:cTn>
                                        <p:tgtEl>
                                          <p:spTgt spid="2"/>
                                        </p:tgtEl>
                                        <p:attrNameLst>
                                          <p:attrName>style.visibility</p:attrName>
                                        </p:attrNameLst>
                                      </p:cBhvr>
                                      <p:to>
                                        <p:strVal val="visible"/>
                                      </p:to>
                                    </p:set>
                                    <p:anim calcmode="lin" valueType="num">
                                      <p:cBhvr additive="base">
                                        <p:cTn id="81" dur="500" fill="hold"/>
                                        <p:tgtEl>
                                          <p:spTgt spid="2"/>
                                        </p:tgtEl>
                                        <p:attrNameLst>
                                          <p:attrName>ppt_x</p:attrName>
                                        </p:attrNameLst>
                                      </p:cBhvr>
                                      <p:tavLst>
                                        <p:tav tm="0">
                                          <p:val>
                                            <p:strVal val="0-#ppt_w/2"/>
                                          </p:val>
                                        </p:tav>
                                        <p:tav tm="100000">
                                          <p:val>
                                            <p:strVal val="#ppt_x"/>
                                          </p:val>
                                        </p:tav>
                                      </p:tavLst>
                                    </p:anim>
                                    <p:anim calcmode="lin" valueType="num">
                                      <p:cBhvr additive="base">
                                        <p:cTn id="82" dur="500" fill="hold"/>
                                        <p:tgtEl>
                                          <p:spTgt spid="2"/>
                                        </p:tgtEl>
                                        <p:attrNameLst>
                                          <p:attrName>ppt_y</p:attrName>
                                        </p:attrNameLst>
                                      </p:cBhvr>
                                      <p:tavLst>
                                        <p:tav tm="0">
                                          <p:val>
                                            <p:strVal val="#ppt_y"/>
                                          </p:val>
                                        </p:tav>
                                        <p:tav tm="100000">
                                          <p:val>
                                            <p:strVal val="#ppt_y"/>
                                          </p:val>
                                        </p:tav>
                                      </p:tavLst>
                                    </p:anim>
                                  </p:childTnLst>
                                </p:cTn>
                              </p:par>
                            </p:childTnLst>
                          </p:cTn>
                        </p:par>
                        <p:par>
                          <p:cTn id="83" fill="hold">
                            <p:stCondLst>
                              <p:cond delay="500"/>
                            </p:stCondLst>
                            <p:childTnLst>
                              <p:par>
                                <p:cTn id="84" presetID="12" presetClass="entr" presetSubtype="8" fill="hold" grpId="0" nodeType="afterEffect">
                                  <p:stCondLst>
                                    <p:cond delay="0"/>
                                  </p:stCondLst>
                                  <p:childTnLst>
                                    <p:set>
                                      <p:cBhvr>
                                        <p:cTn id="85" dur="1" fill="hold">
                                          <p:stCondLst>
                                            <p:cond delay="0"/>
                                          </p:stCondLst>
                                        </p:cTn>
                                        <p:tgtEl>
                                          <p:spTgt spid="41"/>
                                        </p:tgtEl>
                                        <p:attrNameLst>
                                          <p:attrName>style.visibility</p:attrName>
                                        </p:attrNameLst>
                                      </p:cBhvr>
                                      <p:to>
                                        <p:strVal val="visible"/>
                                      </p:to>
                                    </p:set>
                                    <p:anim calcmode="lin" valueType="num">
                                      <p:cBhvr additive="base">
                                        <p:cTn id="86" dur="500"/>
                                        <p:tgtEl>
                                          <p:spTgt spid="41"/>
                                        </p:tgtEl>
                                        <p:attrNameLst>
                                          <p:attrName>ppt_x</p:attrName>
                                        </p:attrNameLst>
                                      </p:cBhvr>
                                      <p:tavLst>
                                        <p:tav tm="0">
                                          <p:val>
                                            <p:strVal val="#ppt_x-#ppt_w*1.125000"/>
                                          </p:val>
                                        </p:tav>
                                        <p:tav tm="100000">
                                          <p:val>
                                            <p:strVal val="#ppt_x"/>
                                          </p:val>
                                        </p:tav>
                                      </p:tavLst>
                                    </p:anim>
                                    <p:animEffect transition="in" filter="wipe(right)">
                                      <p:cBhvr>
                                        <p:cTn id="87" dur="500"/>
                                        <p:tgtEl>
                                          <p:spTgt spid="41"/>
                                        </p:tgtEl>
                                      </p:cBhvr>
                                    </p:animEffect>
                                  </p:childTnLst>
                                </p:cTn>
                              </p:par>
                              <p:par>
                                <p:cTn id="88" presetID="2" presetClass="entr" presetSubtype="4" fill="hold" grpId="0" nodeType="withEffect">
                                  <p:stCondLst>
                                    <p:cond delay="300"/>
                                  </p:stCondLst>
                                  <p:childTnLst>
                                    <p:set>
                                      <p:cBhvr>
                                        <p:cTn id="89" dur="1" fill="hold">
                                          <p:stCondLst>
                                            <p:cond delay="0"/>
                                          </p:stCondLst>
                                        </p:cTn>
                                        <p:tgtEl>
                                          <p:spTgt spid="42"/>
                                        </p:tgtEl>
                                        <p:attrNameLst>
                                          <p:attrName>style.visibility</p:attrName>
                                        </p:attrNameLst>
                                      </p:cBhvr>
                                      <p:to>
                                        <p:strVal val="visible"/>
                                      </p:to>
                                    </p:set>
                                    <p:anim calcmode="lin" valueType="num">
                                      <p:cBhvr additive="base">
                                        <p:cTn id="90" dur="500" fill="hold"/>
                                        <p:tgtEl>
                                          <p:spTgt spid="42"/>
                                        </p:tgtEl>
                                        <p:attrNameLst>
                                          <p:attrName>ppt_x</p:attrName>
                                        </p:attrNameLst>
                                      </p:cBhvr>
                                      <p:tavLst>
                                        <p:tav tm="0">
                                          <p:val>
                                            <p:strVal val="#ppt_x"/>
                                          </p:val>
                                        </p:tav>
                                        <p:tav tm="100000">
                                          <p:val>
                                            <p:strVal val="#ppt_x"/>
                                          </p:val>
                                        </p:tav>
                                      </p:tavLst>
                                    </p:anim>
                                    <p:anim calcmode="lin" valueType="num">
                                      <p:cBhvr additive="base">
                                        <p:cTn id="91" dur="500" fill="hold"/>
                                        <p:tgtEl>
                                          <p:spTgt spid="42"/>
                                        </p:tgtEl>
                                        <p:attrNameLst>
                                          <p:attrName>ppt_y</p:attrName>
                                        </p:attrNameLst>
                                      </p:cBhvr>
                                      <p:tavLst>
                                        <p:tav tm="0">
                                          <p:val>
                                            <p:strVal val="1+#ppt_h/2"/>
                                          </p:val>
                                        </p:tav>
                                        <p:tav tm="100000">
                                          <p:val>
                                            <p:strVal val="#ppt_y"/>
                                          </p:val>
                                        </p:tav>
                                      </p:tavLst>
                                    </p:anim>
                                  </p:childTnLst>
                                </p:cTn>
                              </p:par>
                              <p:par>
                                <p:cTn id="92" presetID="12" presetClass="entr" presetSubtype="8" fill="hold" grpId="0" nodeType="withEffect">
                                  <p:stCondLst>
                                    <p:cond delay="0"/>
                                  </p:stCondLst>
                                  <p:childTnLst>
                                    <p:set>
                                      <p:cBhvr>
                                        <p:cTn id="93" dur="1" fill="hold">
                                          <p:stCondLst>
                                            <p:cond delay="0"/>
                                          </p:stCondLst>
                                        </p:cTn>
                                        <p:tgtEl>
                                          <p:spTgt spid="50"/>
                                        </p:tgtEl>
                                        <p:attrNameLst>
                                          <p:attrName>style.visibility</p:attrName>
                                        </p:attrNameLst>
                                      </p:cBhvr>
                                      <p:to>
                                        <p:strVal val="visible"/>
                                      </p:to>
                                    </p:set>
                                    <p:anim calcmode="lin" valueType="num">
                                      <p:cBhvr additive="base">
                                        <p:cTn id="94" dur="500"/>
                                        <p:tgtEl>
                                          <p:spTgt spid="50"/>
                                        </p:tgtEl>
                                        <p:attrNameLst>
                                          <p:attrName>ppt_x</p:attrName>
                                        </p:attrNameLst>
                                      </p:cBhvr>
                                      <p:tavLst>
                                        <p:tav tm="0">
                                          <p:val>
                                            <p:strVal val="#ppt_x-#ppt_w*1.125000"/>
                                          </p:val>
                                        </p:tav>
                                        <p:tav tm="100000">
                                          <p:val>
                                            <p:strVal val="#ppt_x"/>
                                          </p:val>
                                        </p:tav>
                                      </p:tavLst>
                                    </p:anim>
                                    <p:animEffect transition="in" filter="wipe(right)">
                                      <p:cBhvr>
                                        <p:cTn id="95" dur="500"/>
                                        <p:tgtEl>
                                          <p:spTgt spid="50"/>
                                        </p:tgtEl>
                                      </p:cBhvr>
                                    </p:animEffect>
                                  </p:childTnLst>
                                </p:cTn>
                              </p:par>
                              <p:par>
                                <p:cTn id="96" presetID="2" presetClass="entr" presetSubtype="4" fill="hold" grpId="0" nodeType="withEffect">
                                  <p:stCondLst>
                                    <p:cond delay="400"/>
                                  </p:stCondLst>
                                  <p:childTnLst>
                                    <p:set>
                                      <p:cBhvr>
                                        <p:cTn id="97" dur="1" fill="hold">
                                          <p:stCondLst>
                                            <p:cond delay="0"/>
                                          </p:stCondLst>
                                        </p:cTn>
                                        <p:tgtEl>
                                          <p:spTgt spid="51"/>
                                        </p:tgtEl>
                                        <p:attrNameLst>
                                          <p:attrName>style.visibility</p:attrName>
                                        </p:attrNameLst>
                                      </p:cBhvr>
                                      <p:to>
                                        <p:strVal val="visible"/>
                                      </p:to>
                                    </p:set>
                                    <p:anim calcmode="lin" valueType="num">
                                      <p:cBhvr additive="base">
                                        <p:cTn id="98" dur="500" fill="hold"/>
                                        <p:tgtEl>
                                          <p:spTgt spid="51"/>
                                        </p:tgtEl>
                                        <p:attrNameLst>
                                          <p:attrName>ppt_x</p:attrName>
                                        </p:attrNameLst>
                                      </p:cBhvr>
                                      <p:tavLst>
                                        <p:tav tm="0">
                                          <p:val>
                                            <p:strVal val="#ppt_x"/>
                                          </p:val>
                                        </p:tav>
                                        <p:tav tm="100000">
                                          <p:val>
                                            <p:strVal val="#ppt_x"/>
                                          </p:val>
                                        </p:tav>
                                      </p:tavLst>
                                    </p:anim>
                                    <p:anim calcmode="lin" valueType="num">
                                      <p:cBhvr additive="base">
                                        <p:cTn id="99" dur="500" fill="hold"/>
                                        <p:tgtEl>
                                          <p:spTgt spid="51"/>
                                        </p:tgtEl>
                                        <p:attrNameLst>
                                          <p:attrName>ppt_y</p:attrName>
                                        </p:attrNameLst>
                                      </p:cBhvr>
                                      <p:tavLst>
                                        <p:tav tm="0">
                                          <p:val>
                                            <p:strVal val="1+#ppt_h/2"/>
                                          </p:val>
                                        </p:tav>
                                        <p:tav tm="100000">
                                          <p:val>
                                            <p:strVal val="#ppt_y"/>
                                          </p:val>
                                        </p:tav>
                                      </p:tavLst>
                                    </p:anim>
                                  </p:childTnLst>
                                </p:cTn>
                              </p:par>
                              <p:par>
                                <p:cTn id="100" presetID="12" presetClass="entr" presetSubtype="8" fill="hold" grpId="0" nodeType="withEffect">
                                  <p:stCondLst>
                                    <p:cond delay="0"/>
                                  </p:stCondLst>
                                  <p:childTnLst>
                                    <p:set>
                                      <p:cBhvr>
                                        <p:cTn id="101" dur="1" fill="hold">
                                          <p:stCondLst>
                                            <p:cond delay="0"/>
                                          </p:stCondLst>
                                        </p:cTn>
                                        <p:tgtEl>
                                          <p:spTgt spid="83"/>
                                        </p:tgtEl>
                                        <p:attrNameLst>
                                          <p:attrName>style.visibility</p:attrName>
                                        </p:attrNameLst>
                                      </p:cBhvr>
                                      <p:to>
                                        <p:strVal val="visible"/>
                                      </p:to>
                                    </p:set>
                                    <p:anim calcmode="lin" valueType="num">
                                      <p:cBhvr additive="base">
                                        <p:cTn id="102" dur="500"/>
                                        <p:tgtEl>
                                          <p:spTgt spid="83"/>
                                        </p:tgtEl>
                                        <p:attrNameLst>
                                          <p:attrName>ppt_x</p:attrName>
                                        </p:attrNameLst>
                                      </p:cBhvr>
                                      <p:tavLst>
                                        <p:tav tm="0">
                                          <p:val>
                                            <p:strVal val="#ppt_x-#ppt_w*1.125000"/>
                                          </p:val>
                                        </p:tav>
                                        <p:tav tm="100000">
                                          <p:val>
                                            <p:strVal val="#ppt_x"/>
                                          </p:val>
                                        </p:tav>
                                      </p:tavLst>
                                    </p:anim>
                                    <p:animEffect transition="in" filter="wipe(right)">
                                      <p:cBhvr>
                                        <p:cTn id="103" dur="500"/>
                                        <p:tgtEl>
                                          <p:spTgt spid="83"/>
                                        </p:tgtEl>
                                      </p:cBhvr>
                                    </p:animEffect>
                                  </p:childTnLst>
                                </p:cTn>
                              </p:par>
                              <p:par>
                                <p:cTn id="104" presetID="2" presetClass="entr" presetSubtype="4" fill="hold" grpId="0" nodeType="withEffect">
                                  <p:stCondLst>
                                    <p:cond delay="400"/>
                                  </p:stCondLst>
                                  <p:childTnLst>
                                    <p:set>
                                      <p:cBhvr>
                                        <p:cTn id="105" dur="1" fill="hold">
                                          <p:stCondLst>
                                            <p:cond delay="0"/>
                                          </p:stCondLst>
                                        </p:cTn>
                                        <p:tgtEl>
                                          <p:spTgt spid="84"/>
                                        </p:tgtEl>
                                        <p:attrNameLst>
                                          <p:attrName>style.visibility</p:attrName>
                                        </p:attrNameLst>
                                      </p:cBhvr>
                                      <p:to>
                                        <p:strVal val="visible"/>
                                      </p:to>
                                    </p:set>
                                    <p:anim calcmode="lin" valueType="num">
                                      <p:cBhvr additive="base">
                                        <p:cTn id="106" dur="500" fill="hold"/>
                                        <p:tgtEl>
                                          <p:spTgt spid="84"/>
                                        </p:tgtEl>
                                        <p:attrNameLst>
                                          <p:attrName>ppt_x</p:attrName>
                                        </p:attrNameLst>
                                      </p:cBhvr>
                                      <p:tavLst>
                                        <p:tav tm="0">
                                          <p:val>
                                            <p:strVal val="#ppt_x"/>
                                          </p:val>
                                        </p:tav>
                                        <p:tav tm="100000">
                                          <p:val>
                                            <p:strVal val="#ppt_x"/>
                                          </p:val>
                                        </p:tav>
                                      </p:tavLst>
                                    </p:anim>
                                    <p:anim calcmode="lin" valueType="num">
                                      <p:cBhvr additive="base">
                                        <p:cTn id="107" dur="500" fill="hold"/>
                                        <p:tgtEl>
                                          <p:spTgt spid="84"/>
                                        </p:tgtEl>
                                        <p:attrNameLst>
                                          <p:attrName>ppt_y</p:attrName>
                                        </p:attrNameLst>
                                      </p:cBhvr>
                                      <p:tavLst>
                                        <p:tav tm="0">
                                          <p:val>
                                            <p:strVal val="1+#ppt_h/2"/>
                                          </p:val>
                                        </p:tav>
                                        <p:tav tm="100000">
                                          <p:val>
                                            <p:strVal val="#ppt_y"/>
                                          </p:val>
                                        </p:tav>
                                      </p:tavLst>
                                    </p:anim>
                                  </p:childTnLst>
                                </p:cTn>
                              </p:par>
                              <p:par>
                                <p:cTn id="108" presetID="12" presetClass="entr" presetSubtype="8" fill="hold" grpId="0" nodeType="withEffect">
                                  <p:stCondLst>
                                    <p:cond delay="0"/>
                                  </p:stCondLst>
                                  <p:childTnLst>
                                    <p:set>
                                      <p:cBhvr>
                                        <p:cTn id="109" dur="1" fill="hold">
                                          <p:stCondLst>
                                            <p:cond delay="0"/>
                                          </p:stCondLst>
                                        </p:cTn>
                                        <p:tgtEl>
                                          <p:spTgt spid="92"/>
                                        </p:tgtEl>
                                        <p:attrNameLst>
                                          <p:attrName>style.visibility</p:attrName>
                                        </p:attrNameLst>
                                      </p:cBhvr>
                                      <p:to>
                                        <p:strVal val="visible"/>
                                      </p:to>
                                    </p:set>
                                    <p:anim calcmode="lin" valueType="num">
                                      <p:cBhvr additive="base">
                                        <p:cTn id="110" dur="500"/>
                                        <p:tgtEl>
                                          <p:spTgt spid="92"/>
                                        </p:tgtEl>
                                        <p:attrNameLst>
                                          <p:attrName>ppt_x</p:attrName>
                                        </p:attrNameLst>
                                      </p:cBhvr>
                                      <p:tavLst>
                                        <p:tav tm="0">
                                          <p:val>
                                            <p:strVal val="#ppt_x-#ppt_w*1.125000"/>
                                          </p:val>
                                        </p:tav>
                                        <p:tav tm="100000">
                                          <p:val>
                                            <p:strVal val="#ppt_x"/>
                                          </p:val>
                                        </p:tav>
                                      </p:tavLst>
                                    </p:anim>
                                    <p:animEffect transition="in" filter="wipe(right)">
                                      <p:cBhvr>
                                        <p:cTn id="111" dur="500"/>
                                        <p:tgtEl>
                                          <p:spTgt spid="92"/>
                                        </p:tgtEl>
                                      </p:cBhvr>
                                    </p:animEffect>
                                  </p:childTnLst>
                                </p:cTn>
                              </p:par>
                              <p:par>
                                <p:cTn id="112" presetID="2" presetClass="entr" presetSubtype="4" fill="hold" grpId="0" nodeType="withEffect">
                                  <p:stCondLst>
                                    <p:cond delay="400"/>
                                  </p:stCondLst>
                                  <p:childTnLst>
                                    <p:set>
                                      <p:cBhvr>
                                        <p:cTn id="113" dur="1" fill="hold">
                                          <p:stCondLst>
                                            <p:cond delay="0"/>
                                          </p:stCondLst>
                                        </p:cTn>
                                        <p:tgtEl>
                                          <p:spTgt spid="93"/>
                                        </p:tgtEl>
                                        <p:attrNameLst>
                                          <p:attrName>style.visibility</p:attrName>
                                        </p:attrNameLst>
                                      </p:cBhvr>
                                      <p:to>
                                        <p:strVal val="visible"/>
                                      </p:to>
                                    </p:set>
                                    <p:anim calcmode="lin" valueType="num">
                                      <p:cBhvr additive="base">
                                        <p:cTn id="114" dur="500" fill="hold"/>
                                        <p:tgtEl>
                                          <p:spTgt spid="93"/>
                                        </p:tgtEl>
                                        <p:attrNameLst>
                                          <p:attrName>ppt_x</p:attrName>
                                        </p:attrNameLst>
                                      </p:cBhvr>
                                      <p:tavLst>
                                        <p:tav tm="0">
                                          <p:val>
                                            <p:strVal val="#ppt_x"/>
                                          </p:val>
                                        </p:tav>
                                        <p:tav tm="100000">
                                          <p:val>
                                            <p:strVal val="#ppt_x"/>
                                          </p:val>
                                        </p:tav>
                                      </p:tavLst>
                                    </p:anim>
                                    <p:anim calcmode="lin" valueType="num">
                                      <p:cBhvr additive="base">
                                        <p:cTn id="115"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bldLvl="0" animBg="1"/>
      <p:bldP spid="35" grpId="0" bldLvl="0" animBg="1"/>
      <p:bldP spid="30" grpId="0" bldLvl="0" animBg="1"/>
      <p:bldP spid="41" grpId="0"/>
      <p:bldP spid="42" grpId="0"/>
      <p:bldP spid="43" grpId="0" bldLvl="0" animBg="1"/>
      <p:bldP spid="50" grpId="0"/>
      <p:bldP spid="51" grpId="0"/>
      <p:bldP spid="52" grpId="0" bldLvl="0" animBg="1"/>
      <p:bldP spid="83" grpId="0"/>
      <p:bldP spid="84" grpId="0"/>
      <p:bldP spid="85" grpId="0" bldLvl="0" animBg="1"/>
      <p:bldP spid="92" grpId="0"/>
      <p:bldP spid="93" grpId="0"/>
      <p:bldP spid="9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 xmlns:a14="http://schemas.microsoft.com/office/drawing/2010/main">
                  <a14:imgLayer r:embed="">
                    <a14:imgEffect>
                      <a14:brightnessContrast bright="-3000"/>
                    </a14:imgEffect>
                  </a14:imgLayer>
                </a14:imgProps>
              </a:ext>
              <a:ext uri="{28A0092B-C50C-407E-A947-70E740481C1C}">
                <a14:useLocalDpi xmlns=""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 xmlns:a14="http://schemas.microsoft.com/office/drawing/2010/main">
                    <a14:imgLayer r:embed="">
                      <a14:imgEffect>
                        <a14:colorTemperature colorTemp="4700"/>
                      </a14:imgEffect>
                      <a14:imgEffect>
                        <a14:saturation sat="400000"/>
                      </a14:imgEffect>
                    </a14:imgLayer>
                  </a14:imgProps>
                </a:ext>
                <a:ext uri="{28A0092B-C50C-407E-A947-70E740481C1C}">
                  <a14:useLocalDpi xmlns=""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a:solidFill>
                    <a:schemeClr val="bg1">
                      <a:lumMod val="95000"/>
                    </a:schemeClr>
                  </a:solidFill>
                  <a:latin typeface="Impact" pitchFamily="34" charset="0"/>
                  <a:ea typeface="微软雅黑"/>
                </a:rPr>
                <a:t>01</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1105164" y="389271"/>
            <a:ext cx="3177275" cy="796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a:solidFill>
                  <a:srgbClr val="005A9E"/>
                </a:solidFill>
                <a:latin typeface="Arial"/>
                <a:ea typeface="微软雅黑"/>
              </a:rPr>
              <a:t>组织</a:t>
            </a:r>
            <a:r>
              <a:rPr lang="zh-CN" altLang="en-US" sz="3600" kern="0" dirty="0" smtClean="0">
                <a:solidFill>
                  <a:srgbClr val="005A9E"/>
                </a:solidFill>
                <a:latin typeface="Arial"/>
                <a:ea typeface="微软雅黑"/>
              </a:rPr>
              <a:t>结构</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655480" y="1004895"/>
            <a:ext cx="3618912"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Organization</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5"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6"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8"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9"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2"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3"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4"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5"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7"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sp>
        <p:nvSpPr>
          <p:cNvPr id="52" name="Rectangle 4"/>
          <p:cNvSpPr txBox="1">
            <a:spLocks noChangeArrowheads="1"/>
          </p:cNvSpPr>
          <p:nvPr/>
        </p:nvSpPr>
        <p:spPr bwMode="auto">
          <a:xfrm>
            <a:off x="686064" y="1727200"/>
            <a:ext cx="7746736" cy="22605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sz="2400" dirty="0" smtClean="0">
                <a:solidFill>
                  <a:srgbClr val="005A9E"/>
                </a:solidFill>
              </a:rPr>
              <a:t>Q</a:t>
            </a:r>
            <a:r>
              <a:rPr lang="zh-CN" altLang="en-US" sz="2400" dirty="0">
                <a:solidFill>
                  <a:srgbClr val="005A9E"/>
                </a:solidFill>
              </a:rPr>
              <a:t>： 运营社群的组织结构 ？</a:t>
            </a:r>
            <a:endParaRPr lang="zh-CN" altLang="en-US" sz="2400" dirty="0" smtClean="0">
              <a:solidFill>
                <a:srgbClr val="005A9E"/>
              </a:solidFill>
            </a:endParaRPr>
          </a:p>
          <a:p>
            <a:pPr algn="l"/>
            <a:r>
              <a:rPr lang="en-US" sz="2400" dirty="0" smtClean="0">
                <a:solidFill>
                  <a:srgbClr val="005A9E"/>
                </a:solidFill>
              </a:rPr>
              <a:t>A</a:t>
            </a:r>
            <a:r>
              <a:rPr lang="zh-CN" altLang="en-US" sz="2400" dirty="0" smtClean="0">
                <a:solidFill>
                  <a:srgbClr val="005A9E"/>
                </a:solidFill>
              </a:rPr>
              <a:t>：</a:t>
            </a:r>
            <a:endParaRPr lang="en-US" altLang="zh-CN" sz="2400" dirty="0" smtClean="0">
              <a:solidFill>
                <a:srgbClr val="005A9E"/>
              </a:solidFill>
            </a:endParaRPr>
          </a:p>
          <a:p>
            <a:pPr algn="l"/>
            <a:endParaRPr lang="zh-CN" altLang="en-US" sz="2400" dirty="0">
              <a:solidFill>
                <a:srgbClr val="005A9E"/>
              </a:solidFill>
            </a:endParaRPr>
          </a:p>
        </p:txBody>
      </p:sp>
      <p:pic>
        <p:nvPicPr>
          <p:cNvPr id="3" name="Picture 2"/>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2291201" y="2298699"/>
            <a:ext cx="4597400" cy="2705100"/>
          </a:xfrm>
          <a:prstGeom prst="rect">
            <a:avLst/>
          </a:prstGeom>
        </p:spPr>
      </p:pic>
    </p:spTree>
    <p:extLst>
      <p:ext uri="{BB962C8B-B14F-4D97-AF65-F5344CB8AC3E}">
        <p14:creationId xmlns="" xmlns:p14="http://schemas.microsoft.com/office/powerpoint/2010/main" val="730741721"/>
      </p:ext>
    </p:extLst>
  </p:cSld>
  <p:clrMapOvr>
    <a:masterClrMapping/>
  </p:clrMapOvr>
  <mc:AlternateContent xmlns:mc="http://schemas.openxmlformats.org/markup-compatibility/2006">
    <mc:Choice xmlns=""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63" presetClass="path" presetSubtype="0" accel="50000" decel="50000" fill="hold" nodeType="withEffect">
                                  <p:stCondLst>
                                    <p:cond delay="0"/>
                                  </p:stCondLst>
                                  <p:childTnLst>
                                    <p:animMotion origin="layout" path="M 5E-6 -2.71605E-6 L 0.05538 -2.71605E-6 " pathEditMode="relative" rAng="0" ptsTypes="AA">
                                      <p:cBhvr>
                                        <p:cTn id="12" dur="2000" fill="hold"/>
                                        <p:tgtEl>
                                          <p:spTgt spid="2"/>
                                        </p:tgtEl>
                                        <p:attrNameLst>
                                          <p:attrName>ppt_x</p:attrName>
                                          <p:attrName>ppt_y</p:attrName>
                                        </p:attrNameLst>
                                      </p:cBhvr>
                                      <p:rCtr x="2760" y="0"/>
                                    </p:animMotion>
                                  </p:childTnLst>
                                </p:cTn>
                              </p:par>
                            </p:childTnLst>
                          </p:cTn>
                        </p:par>
                        <p:par>
                          <p:cTn id="13" fill="hold">
                            <p:stCondLst>
                              <p:cond delay="2000"/>
                            </p:stCondLst>
                            <p:childTnLst>
                              <p:par>
                                <p:cTn id="14" presetID="49" presetClass="entr" presetSubtype="0" decel="10000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 calcmode="lin" valueType="num">
                                      <p:cBhvr>
                                        <p:cTn id="18" dur="500" fill="hold"/>
                                        <p:tgtEl>
                                          <p:spTgt spid="4"/>
                                        </p:tgtEl>
                                        <p:attrNameLst>
                                          <p:attrName>style.rotation</p:attrName>
                                        </p:attrNameLst>
                                      </p:cBhvr>
                                      <p:tavLst>
                                        <p:tav tm="0">
                                          <p:val>
                                            <p:fltVal val="360"/>
                                          </p:val>
                                        </p:tav>
                                        <p:tav tm="100000">
                                          <p:val>
                                            <p:fltVal val="0"/>
                                          </p:val>
                                        </p:tav>
                                      </p:tavLst>
                                    </p:anim>
                                    <p:animEffect transition="in" filter="fade">
                                      <p:cBhvr>
                                        <p:cTn id="19" dur="500"/>
                                        <p:tgtEl>
                                          <p:spTgt spid="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wipe(left)">
                                      <p:cBhvr>
                                        <p:cTn id="22" dur="700"/>
                                        <p:tgtEl>
                                          <p:spTgt spid="1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wipe(left)">
                                      <p:cBhvr>
                                        <p:cTn id="25" dur="700"/>
                                        <p:tgtEl>
                                          <p:spTgt spid="124"/>
                                        </p:tgtEl>
                                      </p:cBhvr>
                                    </p:animEffect>
                                  </p:childTnLst>
                                </p:cTn>
                              </p:par>
                            </p:childTnLst>
                          </p:cTn>
                        </p:par>
                        <p:par>
                          <p:cTn id="26" fill="hold">
                            <p:stCondLst>
                              <p:cond delay="2700"/>
                            </p:stCondLst>
                            <p:childTnLst>
                              <p:par>
                                <p:cTn id="27" presetID="23" presetClass="entr" presetSubtype="52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 calcmode="lin" valueType="num">
                                      <p:cBhvr>
                                        <p:cTn id="31" dur="500" fill="hold"/>
                                        <p:tgtEl>
                                          <p:spTgt spid="5"/>
                                        </p:tgtEl>
                                        <p:attrNameLst>
                                          <p:attrName>ppt_x</p:attrName>
                                        </p:attrNameLst>
                                      </p:cBhvr>
                                      <p:tavLst>
                                        <p:tav tm="0">
                                          <p:val>
                                            <p:fltVal val="0.5"/>
                                          </p:val>
                                        </p:tav>
                                        <p:tav tm="100000">
                                          <p:val>
                                            <p:strVal val="#ppt_x"/>
                                          </p:val>
                                        </p:tav>
                                      </p:tavLst>
                                    </p:anim>
                                    <p:anim calcmode="lin" valueType="num">
                                      <p:cBhvr>
                                        <p:cTn id="32" dur="500" fill="hold"/>
                                        <p:tgtEl>
                                          <p:spTgt spid="5"/>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30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 calcmode="lin" valueType="num">
                                      <p:cBhvr>
                                        <p:cTn id="37" dur="500" fill="hold"/>
                                        <p:tgtEl>
                                          <p:spTgt spid="6"/>
                                        </p:tgtEl>
                                        <p:attrNameLst>
                                          <p:attrName>ppt_x</p:attrName>
                                        </p:attrNameLst>
                                      </p:cBhvr>
                                      <p:tavLst>
                                        <p:tav tm="0">
                                          <p:val>
                                            <p:fltVal val="0.5"/>
                                          </p:val>
                                        </p:tav>
                                        <p:tav tm="100000">
                                          <p:val>
                                            <p:strVal val="#ppt_x"/>
                                          </p:val>
                                        </p:tav>
                                      </p:tavLst>
                                    </p:anim>
                                    <p:anim calcmode="lin" valueType="num">
                                      <p:cBhvr>
                                        <p:cTn id="38" dur="500" fill="hold"/>
                                        <p:tgtEl>
                                          <p:spTgt spid="6"/>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0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 calcmode="lin" valueType="num">
                                      <p:cBhvr>
                                        <p:cTn id="43" dur="500" fill="hold"/>
                                        <p:tgtEl>
                                          <p:spTgt spid="7"/>
                                        </p:tgtEl>
                                        <p:attrNameLst>
                                          <p:attrName>ppt_x</p:attrName>
                                        </p:attrNameLst>
                                      </p:cBhvr>
                                      <p:tavLst>
                                        <p:tav tm="0">
                                          <p:val>
                                            <p:fltVal val="0.5"/>
                                          </p:val>
                                        </p:tav>
                                        <p:tav tm="100000">
                                          <p:val>
                                            <p:strVal val="#ppt_x"/>
                                          </p:val>
                                        </p:tav>
                                      </p:tavLst>
                                    </p:anim>
                                    <p:anim calcmode="lin" valueType="num">
                                      <p:cBhvr>
                                        <p:cTn id="44" dur="500" fill="hold"/>
                                        <p:tgtEl>
                                          <p:spTgt spid="7"/>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300"/>
                                  </p:stCondLst>
                                  <p:childTnLst>
                                    <p:set>
                                      <p:cBhvr>
                                        <p:cTn id="46" dur="1" fill="hold">
                                          <p:stCondLst>
                                            <p:cond delay="0"/>
                                          </p:stCondLst>
                                        </p:cTn>
                                        <p:tgtEl>
                                          <p:spTgt spid="8"/>
                                        </p:tgtEl>
                                        <p:attrNameLst>
                                          <p:attrName>style.visibility</p:attrName>
                                        </p:attrNameLst>
                                      </p:cBhvr>
                                      <p:to>
                                        <p:strVal val="visible"/>
                                      </p:to>
                                    </p:set>
                                    <p:anim calcmode="lin" valueType="num">
                                      <p:cBhvr>
                                        <p:cTn id="47" dur="500" fill="hold"/>
                                        <p:tgtEl>
                                          <p:spTgt spid="8"/>
                                        </p:tgtEl>
                                        <p:attrNameLst>
                                          <p:attrName>ppt_w</p:attrName>
                                        </p:attrNameLst>
                                      </p:cBhvr>
                                      <p:tavLst>
                                        <p:tav tm="0">
                                          <p:val>
                                            <p:fltVal val="0"/>
                                          </p:val>
                                        </p:tav>
                                        <p:tav tm="100000">
                                          <p:val>
                                            <p:strVal val="#ppt_w"/>
                                          </p:val>
                                        </p:tav>
                                      </p:tavLst>
                                    </p:anim>
                                    <p:anim calcmode="lin" valueType="num">
                                      <p:cBhvr>
                                        <p:cTn id="48" dur="500" fill="hold"/>
                                        <p:tgtEl>
                                          <p:spTgt spid="8"/>
                                        </p:tgtEl>
                                        <p:attrNameLst>
                                          <p:attrName>ppt_h</p:attrName>
                                        </p:attrNameLst>
                                      </p:cBhvr>
                                      <p:tavLst>
                                        <p:tav tm="0">
                                          <p:val>
                                            <p:fltVal val="0"/>
                                          </p:val>
                                        </p:tav>
                                        <p:tav tm="100000">
                                          <p:val>
                                            <p:strVal val="#ppt_h"/>
                                          </p:val>
                                        </p:tav>
                                      </p:tavLst>
                                    </p:anim>
                                    <p:anim calcmode="lin" valueType="num">
                                      <p:cBhvr>
                                        <p:cTn id="49" dur="500" fill="hold"/>
                                        <p:tgtEl>
                                          <p:spTgt spid="8"/>
                                        </p:tgtEl>
                                        <p:attrNameLst>
                                          <p:attrName>ppt_x</p:attrName>
                                        </p:attrNameLst>
                                      </p:cBhvr>
                                      <p:tavLst>
                                        <p:tav tm="0">
                                          <p:val>
                                            <p:fltVal val="0.5"/>
                                          </p:val>
                                        </p:tav>
                                        <p:tav tm="100000">
                                          <p:val>
                                            <p:strVal val="#ppt_x"/>
                                          </p:val>
                                        </p:tav>
                                      </p:tavLst>
                                    </p:anim>
                                    <p:anim calcmode="lin" valueType="num">
                                      <p:cBhvr>
                                        <p:cTn id="50" dur="500" fill="hold"/>
                                        <p:tgtEl>
                                          <p:spTgt spid="8"/>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0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ppt_w</p:attrName>
                                        </p:attrNameLst>
                                      </p:cBhvr>
                                      <p:tavLst>
                                        <p:tav tm="0">
                                          <p:val>
                                            <p:fltVal val="0"/>
                                          </p:val>
                                        </p:tav>
                                        <p:tav tm="100000">
                                          <p:val>
                                            <p:strVal val="#ppt_w"/>
                                          </p:val>
                                        </p:tav>
                                      </p:tavLst>
                                    </p:anim>
                                    <p:anim calcmode="lin" valueType="num">
                                      <p:cBhvr>
                                        <p:cTn id="54" dur="500" fill="hold"/>
                                        <p:tgtEl>
                                          <p:spTgt spid="9"/>
                                        </p:tgtEl>
                                        <p:attrNameLst>
                                          <p:attrName>ppt_h</p:attrName>
                                        </p:attrNameLst>
                                      </p:cBhvr>
                                      <p:tavLst>
                                        <p:tav tm="0">
                                          <p:val>
                                            <p:fltVal val="0"/>
                                          </p:val>
                                        </p:tav>
                                        <p:tav tm="100000">
                                          <p:val>
                                            <p:strVal val="#ppt_h"/>
                                          </p:val>
                                        </p:tav>
                                      </p:tavLst>
                                    </p:anim>
                                    <p:anim calcmode="lin" valueType="num">
                                      <p:cBhvr>
                                        <p:cTn id="55" dur="500" fill="hold"/>
                                        <p:tgtEl>
                                          <p:spTgt spid="9"/>
                                        </p:tgtEl>
                                        <p:attrNameLst>
                                          <p:attrName>ppt_x</p:attrName>
                                        </p:attrNameLst>
                                      </p:cBhvr>
                                      <p:tavLst>
                                        <p:tav tm="0">
                                          <p:val>
                                            <p:fltVal val="0.5"/>
                                          </p:val>
                                        </p:tav>
                                        <p:tav tm="100000">
                                          <p:val>
                                            <p:strVal val="#ppt_x"/>
                                          </p:val>
                                        </p:tav>
                                      </p:tavLst>
                                    </p:anim>
                                    <p:anim calcmode="lin" valueType="num">
                                      <p:cBhvr>
                                        <p:cTn id="56" dur="500" fill="hold"/>
                                        <p:tgtEl>
                                          <p:spTgt spid="9"/>
                                        </p:tgtEl>
                                        <p:attrNameLst>
                                          <p:attrName>ppt_y</p:attrName>
                                        </p:attrNameLst>
                                      </p:cBhvr>
                                      <p:tavLst>
                                        <p:tav tm="0">
                                          <p:val>
                                            <p:fltVal val="0.5"/>
                                          </p:val>
                                        </p:tav>
                                        <p:tav tm="100000">
                                          <p:val>
                                            <p:strVal val="#ppt_y"/>
                                          </p:val>
                                        </p:tav>
                                      </p:tavLst>
                                    </p:anim>
                                  </p:childTnLst>
                                </p:cTn>
                              </p:par>
                              <p:par>
                                <p:cTn id="57" presetID="23" presetClass="entr" presetSubtype="528" fill="hold" nodeType="withEffect">
                                  <p:stCondLst>
                                    <p:cond delay="60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fltVal val="0"/>
                                          </p:val>
                                        </p:tav>
                                        <p:tav tm="100000">
                                          <p:val>
                                            <p:strVal val="#ppt_w"/>
                                          </p:val>
                                        </p:tav>
                                      </p:tavLst>
                                    </p:anim>
                                    <p:anim calcmode="lin" valueType="num">
                                      <p:cBhvr>
                                        <p:cTn id="60" dur="500" fill="hold"/>
                                        <p:tgtEl>
                                          <p:spTgt spid="10"/>
                                        </p:tgtEl>
                                        <p:attrNameLst>
                                          <p:attrName>ppt_h</p:attrName>
                                        </p:attrNameLst>
                                      </p:cBhvr>
                                      <p:tavLst>
                                        <p:tav tm="0">
                                          <p:val>
                                            <p:fltVal val="0"/>
                                          </p:val>
                                        </p:tav>
                                        <p:tav tm="100000">
                                          <p:val>
                                            <p:strVal val="#ppt_h"/>
                                          </p:val>
                                        </p:tav>
                                      </p:tavLst>
                                    </p:anim>
                                    <p:anim calcmode="lin" valueType="num">
                                      <p:cBhvr>
                                        <p:cTn id="61" dur="500" fill="hold"/>
                                        <p:tgtEl>
                                          <p:spTgt spid="10"/>
                                        </p:tgtEl>
                                        <p:attrNameLst>
                                          <p:attrName>ppt_x</p:attrName>
                                        </p:attrNameLst>
                                      </p:cBhvr>
                                      <p:tavLst>
                                        <p:tav tm="0">
                                          <p:val>
                                            <p:fltVal val="0.5"/>
                                          </p:val>
                                        </p:tav>
                                        <p:tav tm="100000">
                                          <p:val>
                                            <p:strVal val="#ppt_x"/>
                                          </p:val>
                                        </p:tav>
                                      </p:tavLst>
                                    </p:anim>
                                    <p:anim calcmode="lin" valueType="num">
                                      <p:cBhvr>
                                        <p:cTn id="62" dur="500" fill="hold"/>
                                        <p:tgtEl>
                                          <p:spTgt spid="10"/>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 calcmode="lin" valueType="num">
                                      <p:cBhvr>
                                        <p:cTn id="67" dur="500" fill="hold"/>
                                        <p:tgtEl>
                                          <p:spTgt spid="11"/>
                                        </p:tgtEl>
                                        <p:attrNameLst>
                                          <p:attrName>ppt_x</p:attrName>
                                        </p:attrNameLst>
                                      </p:cBhvr>
                                      <p:tavLst>
                                        <p:tav tm="0">
                                          <p:val>
                                            <p:fltVal val="0.5"/>
                                          </p:val>
                                        </p:tav>
                                        <p:tav tm="100000">
                                          <p:val>
                                            <p:strVal val="#ppt_x"/>
                                          </p:val>
                                        </p:tav>
                                      </p:tavLst>
                                    </p:anim>
                                    <p:anim calcmode="lin" valueType="num">
                                      <p:cBhvr>
                                        <p:cTn id="68" dur="500" fill="hold"/>
                                        <p:tgtEl>
                                          <p:spTgt spid="11"/>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300"/>
                                  </p:stCondLst>
                                  <p:childTnLst>
                                    <p:set>
                                      <p:cBhvr>
                                        <p:cTn id="70" dur="1" fill="hold">
                                          <p:stCondLst>
                                            <p:cond delay="0"/>
                                          </p:stCondLst>
                                        </p:cTn>
                                        <p:tgtEl>
                                          <p:spTgt spid="12"/>
                                        </p:tgtEl>
                                        <p:attrNameLst>
                                          <p:attrName>style.visibility</p:attrName>
                                        </p:attrNameLst>
                                      </p:cBhvr>
                                      <p:to>
                                        <p:strVal val="visible"/>
                                      </p:to>
                                    </p:set>
                                    <p:anim calcmode="lin" valueType="num">
                                      <p:cBhvr>
                                        <p:cTn id="71" dur="500" fill="hold"/>
                                        <p:tgtEl>
                                          <p:spTgt spid="12"/>
                                        </p:tgtEl>
                                        <p:attrNameLst>
                                          <p:attrName>ppt_w</p:attrName>
                                        </p:attrNameLst>
                                      </p:cBhvr>
                                      <p:tavLst>
                                        <p:tav tm="0">
                                          <p:val>
                                            <p:fltVal val="0"/>
                                          </p:val>
                                        </p:tav>
                                        <p:tav tm="100000">
                                          <p:val>
                                            <p:strVal val="#ppt_w"/>
                                          </p:val>
                                        </p:tav>
                                      </p:tavLst>
                                    </p:anim>
                                    <p:anim calcmode="lin" valueType="num">
                                      <p:cBhvr>
                                        <p:cTn id="72" dur="500" fill="hold"/>
                                        <p:tgtEl>
                                          <p:spTgt spid="12"/>
                                        </p:tgtEl>
                                        <p:attrNameLst>
                                          <p:attrName>ppt_h</p:attrName>
                                        </p:attrNameLst>
                                      </p:cBhvr>
                                      <p:tavLst>
                                        <p:tav tm="0">
                                          <p:val>
                                            <p:fltVal val="0"/>
                                          </p:val>
                                        </p:tav>
                                        <p:tav tm="100000">
                                          <p:val>
                                            <p:strVal val="#ppt_h"/>
                                          </p:val>
                                        </p:tav>
                                      </p:tavLst>
                                    </p:anim>
                                    <p:anim calcmode="lin" valueType="num">
                                      <p:cBhvr>
                                        <p:cTn id="73" dur="500" fill="hold"/>
                                        <p:tgtEl>
                                          <p:spTgt spid="12"/>
                                        </p:tgtEl>
                                        <p:attrNameLst>
                                          <p:attrName>ppt_x</p:attrName>
                                        </p:attrNameLst>
                                      </p:cBhvr>
                                      <p:tavLst>
                                        <p:tav tm="0">
                                          <p:val>
                                            <p:fltVal val="0.5"/>
                                          </p:val>
                                        </p:tav>
                                        <p:tav tm="100000">
                                          <p:val>
                                            <p:strVal val="#ppt_x"/>
                                          </p:val>
                                        </p:tav>
                                      </p:tavLst>
                                    </p:anim>
                                    <p:anim calcmode="lin" valueType="num">
                                      <p:cBhvr>
                                        <p:cTn id="74" dur="500" fill="hold"/>
                                        <p:tgtEl>
                                          <p:spTgt spid="12"/>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600"/>
                                  </p:stCondLst>
                                  <p:childTnLst>
                                    <p:set>
                                      <p:cBhvr>
                                        <p:cTn id="76" dur="1" fill="hold">
                                          <p:stCondLst>
                                            <p:cond delay="0"/>
                                          </p:stCondLst>
                                        </p:cTn>
                                        <p:tgtEl>
                                          <p:spTgt spid="13"/>
                                        </p:tgtEl>
                                        <p:attrNameLst>
                                          <p:attrName>style.visibility</p:attrName>
                                        </p:attrNameLst>
                                      </p:cBhvr>
                                      <p:to>
                                        <p:strVal val="visible"/>
                                      </p:to>
                                    </p:set>
                                    <p:anim calcmode="lin" valueType="num">
                                      <p:cBhvr>
                                        <p:cTn id="77" dur="500" fill="hold"/>
                                        <p:tgtEl>
                                          <p:spTgt spid="13"/>
                                        </p:tgtEl>
                                        <p:attrNameLst>
                                          <p:attrName>ppt_w</p:attrName>
                                        </p:attrNameLst>
                                      </p:cBhvr>
                                      <p:tavLst>
                                        <p:tav tm="0">
                                          <p:val>
                                            <p:fltVal val="0"/>
                                          </p:val>
                                        </p:tav>
                                        <p:tav tm="100000">
                                          <p:val>
                                            <p:strVal val="#ppt_w"/>
                                          </p:val>
                                        </p:tav>
                                      </p:tavLst>
                                    </p:anim>
                                    <p:anim calcmode="lin" valueType="num">
                                      <p:cBhvr>
                                        <p:cTn id="78" dur="500" fill="hold"/>
                                        <p:tgtEl>
                                          <p:spTgt spid="13"/>
                                        </p:tgtEl>
                                        <p:attrNameLst>
                                          <p:attrName>ppt_h</p:attrName>
                                        </p:attrNameLst>
                                      </p:cBhvr>
                                      <p:tavLst>
                                        <p:tav tm="0">
                                          <p:val>
                                            <p:fltVal val="0"/>
                                          </p:val>
                                        </p:tav>
                                        <p:tav tm="100000">
                                          <p:val>
                                            <p:strVal val="#ppt_h"/>
                                          </p:val>
                                        </p:tav>
                                      </p:tavLst>
                                    </p:anim>
                                    <p:anim calcmode="lin" valueType="num">
                                      <p:cBhvr>
                                        <p:cTn id="79" dur="500" fill="hold"/>
                                        <p:tgtEl>
                                          <p:spTgt spid="13"/>
                                        </p:tgtEl>
                                        <p:attrNameLst>
                                          <p:attrName>ppt_x</p:attrName>
                                        </p:attrNameLst>
                                      </p:cBhvr>
                                      <p:tavLst>
                                        <p:tav tm="0">
                                          <p:val>
                                            <p:fltVal val="0.5"/>
                                          </p:val>
                                        </p:tav>
                                        <p:tav tm="100000">
                                          <p:val>
                                            <p:strVal val="#ppt_x"/>
                                          </p:val>
                                        </p:tav>
                                      </p:tavLst>
                                    </p:anim>
                                    <p:anim calcmode="lin" valueType="num">
                                      <p:cBhvr>
                                        <p:cTn id="80" dur="500" fill="hold"/>
                                        <p:tgtEl>
                                          <p:spTgt spid="13"/>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600"/>
                                  </p:stCondLst>
                                  <p:childTnLst>
                                    <p:set>
                                      <p:cBhvr>
                                        <p:cTn id="82" dur="1" fill="hold">
                                          <p:stCondLst>
                                            <p:cond delay="0"/>
                                          </p:stCondLst>
                                        </p:cTn>
                                        <p:tgtEl>
                                          <p:spTgt spid="14"/>
                                        </p:tgtEl>
                                        <p:attrNameLst>
                                          <p:attrName>style.visibility</p:attrName>
                                        </p:attrNameLst>
                                      </p:cBhvr>
                                      <p:to>
                                        <p:strVal val="visible"/>
                                      </p:to>
                                    </p:set>
                                    <p:anim calcmode="lin" valueType="num">
                                      <p:cBhvr>
                                        <p:cTn id="83" dur="500" fill="hold"/>
                                        <p:tgtEl>
                                          <p:spTgt spid="14"/>
                                        </p:tgtEl>
                                        <p:attrNameLst>
                                          <p:attrName>ppt_w</p:attrName>
                                        </p:attrNameLst>
                                      </p:cBhvr>
                                      <p:tavLst>
                                        <p:tav tm="0">
                                          <p:val>
                                            <p:fltVal val="0"/>
                                          </p:val>
                                        </p:tav>
                                        <p:tav tm="100000">
                                          <p:val>
                                            <p:strVal val="#ppt_w"/>
                                          </p:val>
                                        </p:tav>
                                      </p:tavLst>
                                    </p:anim>
                                    <p:anim calcmode="lin" valueType="num">
                                      <p:cBhvr>
                                        <p:cTn id="84" dur="500" fill="hold"/>
                                        <p:tgtEl>
                                          <p:spTgt spid="14"/>
                                        </p:tgtEl>
                                        <p:attrNameLst>
                                          <p:attrName>ppt_h</p:attrName>
                                        </p:attrNameLst>
                                      </p:cBhvr>
                                      <p:tavLst>
                                        <p:tav tm="0">
                                          <p:val>
                                            <p:fltVal val="0"/>
                                          </p:val>
                                        </p:tav>
                                        <p:tav tm="100000">
                                          <p:val>
                                            <p:strVal val="#ppt_h"/>
                                          </p:val>
                                        </p:tav>
                                      </p:tavLst>
                                    </p:anim>
                                    <p:anim calcmode="lin" valueType="num">
                                      <p:cBhvr>
                                        <p:cTn id="85" dur="500" fill="hold"/>
                                        <p:tgtEl>
                                          <p:spTgt spid="14"/>
                                        </p:tgtEl>
                                        <p:attrNameLst>
                                          <p:attrName>ppt_x</p:attrName>
                                        </p:attrNameLst>
                                      </p:cBhvr>
                                      <p:tavLst>
                                        <p:tav tm="0">
                                          <p:val>
                                            <p:fltVal val="0.5"/>
                                          </p:val>
                                        </p:tav>
                                        <p:tav tm="100000">
                                          <p:val>
                                            <p:strVal val="#ppt_x"/>
                                          </p:val>
                                        </p:tav>
                                      </p:tavLst>
                                    </p:anim>
                                    <p:anim calcmode="lin" valueType="num">
                                      <p:cBhvr>
                                        <p:cTn id="86" dur="500" fill="hold"/>
                                        <p:tgtEl>
                                          <p:spTgt spid="14"/>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300"/>
                                  </p:stCondLst>
                                  <p:childTnLst>
                                    <p:set>
                                      <p:cBhvr>
                                        <p:cTn id="88" dur="1" fill="hold">
                                          <p:stCondLst>
                                            <p:cond delay="0"/>
                                          </p:stCondLst>
                                        </p:cTn>
                                        <p:tgtEl>
                                          <p:spTgt spid="15"/>
                                        </p:tgtEl>
                                        <p:attrNameLst>
                                          <p:attrName>style.visibility</p:attrName>
                                        </p:attrNameLst>
                                      </p:cBhvr>
                                      <p:to>
                                        <p:strVal val="visible"/>
                                      </p:to>
                                    </p:set>
                                    <p:anim calcmode="lin" valueType="num">
                                      <p:cBhvr>
                                        <p:cTn id="89" dur="500" fill="hold"/>
                                        <p:tgtEl>
                                          <p:spTgt spid="15"/>
                                        </p:tgtEl>
                                        <p:attrNameLst>
                                          <p:attrName>ppt_w</p:attrName>
                                        </p:attrNameLst>
                                      </p:cBhvr>
                                      <p:tavLst>
                                        <p:tav tm="0">
                                          <p:val>
                                            <p:fltVal val="0"/>
                                          </p:val>
                                        </p:tav>
                                        <p:tav tm="100000">
                                          <p:val>
                                            <p:strVal val="#ppt_w"/>
                                          </p:val>
                                        </p:tav>
                                      </p:tavLst>
                                    </p:anim>
                                    <p:anim calcmode="lin" valueType="num">
                                      <p:cBhvr>
                                        <p:cTn id="90" dur="500" fill="hold"/>
                                        <p:tgtEl>
                                          <p:spTgt spid="15"/>
                                        </p:tgtEl>
                                        <p:attrNameLst>
                                          <p:attrName>ppt_h</p:attrName>
                                        </p:attrNameLst>
                                      </p:cBhvr>
                                      <p:tavLst>
                                        <p:tav tm="0">
                                          <p:val>
                                            <p:fltVal val="0"/>
                                          </p:val>
                                        </p:tav>
                                        <p:tav tm="100000">
                                          <p:val>
                                            <p:strVal val="#ppt_h"/>
                                          </p:val>
                                        </p:tav>
                                      </p:tavLst>
                                    </p:anim>
                                    <p:anim calcmode="lin" valueType="num">
                                      <p:cBhvr>
                                        <p:cTn id="91" dur="500" fill="hold"/>
                                        <p:tgtEl>
                                          <p:spTgt spid="15"/>
                                        </p:tgtEl>
                                        <p:attrNameLst>
                                          <p:attrName>ppt_x</p:attrName>
                                        </p:attrNameLst>
                                      </p:cBhvr>
                                      <p:tavLst>
                                        <p:tav tm="0">
                                          <p:val>
                                            <p:fltVal val="0.5"/>
                                          </p:val>
                                        </p:tav>
                                        <p:tav tm="100000">
                                          <p:val>
                                            <p:strVal val="#ppt_x"/>
                                          </p:val>
                                        </p:tav>
                                      </p:tavLst>
                                    </p:anim>
                                    <p:anim calcmode="lin" valueType="num">
                                      <p:cBhvr>
                                        <p:cTn id="92" dur="500" fill="hold"/>
                                        <p:tgtEl>
                                          <p:spTgt spid="15"/>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600"/>
                                  </p:stCondLst>
                                  <p:childTnLst>
                                    <p:set>
                                      <p:cBhvr>
                                        <p:cTn id="94" dur="1" fill="hold">
                                          <p:stCondLst>
                                            <p:cond delay="0"/>
                                          </p:stCondLst>
                                        </p:cTn>
                                        <p:tgtEl>
                                          <p:spTgt spid="16"/>
                                        </p:tgtEl>
                                        <p:attrNameLst>
                                          <p:attrName>style.visibility</p:attrName>
                                        </p:attrNameLst>
                                      </p:cBhvr>
                                      <p:to>
                                        <p:strVal val="visible"/>
                                      </p:to>
                                    </p:set>
                                    <p:anim calcmode="lin" valueType="num">
                                      <p:cBhvr>
                                        <p:cTn id="95" dur="500" fill="hold"/>
                                        <p:tgtEl>
                                          <p:spTgt spid="16"/>
                                        </p:tgtEl>
                                        <p:attrNameLst>
                                          <p:attrName>ppt_w</p:attrName>
                                        </p:attrNameLst>
                                      </p:cBhvr>
                                      <p:tavLst>
                                        <p:tav tm="0">
                                          <p:val>
                                            <p:fltVal val="0"/>
                                          </p:val>
                                        </p:tav>
                                        <p:tav tm="100000">
                                          <p:val>
                                            <p:strVal val="#ppt_w"/>
                                          </p:val>
                                        </p:tav>
                                      </p:tavLst>
                                    </p:anim>
                                    <p:anim calcmode="lin" valueType="num">
                                      <p:cBhvr>
                                        <p:cTn id="96" dur="500" fill="hold"/>
                                        <p:tgtEl>
                                          <p:spTgt spid="16"/>
                                        </p:tgtEl>
                                        <p:attrNameLst>
                                          <p:attrName>ppt_h</p:attrName>
                                        </p:attrNameLst>
                                      </p:cBhvr>
                                      <p:tavLst>
                                        <p:tav tm="0">
                                          <p:val>
                                            <p:fltVal val="0"/>
                                          </p:val>
                                        </p:tav>
                                        <p:tav tm="100000">
                                          <p:val>
                                            <p:strVal val="#ppt_h"/>
                                          </p:val>
                                        </p:tav>
                                      </p:tavLst>
                                    </p:anim>
                                    <p:anim calcmode="lin" valueType="num">
                                      <p:cBhvr>
                                        <p:cTn id="97" dur="500" fill="hold"/>
                                        <p:tgtEl>
                                          <p:spTgt spid="16"/>
                                        </p:tgtEl>
                                        <p:attrNameLst>
                                          <p:attrName>ppt_x</p:attrName>
                                        </p:attrNameLst>
                                      </p:cBhvr>
                                      <p:tavLst>
                                        <p:tav tm="0">
                                          <p:val>
                                            <p:fltVal val="0.5"/>
                                          </p:val>
                                        </p:tav>
                                        <p:tav tm="100000">
                                          <p:val>
                                            <p:strVal val="#ppt_x"/>
                                          </p:val>
                                        </p:tav>
                                      </p:tavLst>
                                    </p:anim>
                                    <p:anim calcmode="lin" valueType="num">
                                      <p:cBhvr>
                                        <p:cTn id="98" dur="500" fill="hold"/>
                                        <p:tgtEl>
                                          <p:spTgt spid="16"/>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600"/>
                                  </p:stCondLst>
                                  <p:childTnLst>
                                    <p:set>
                                      <p:cBhvr>
                                        <p:cTn id="100" dur="1" fill="hold">
                                          <p:stCondLst>
                                            <p:cond delay="0"/>
                                          </p:stCondLst>
                                        </p:cTn>
                                        <p:tgtEl>
                                          <p:spTgt spid="17"/>
                                        </p:tgtEl>
                                        <p:attrNameLst>
                                          <p:attrName>style.visibility</p:attrName>
                                        </p:attrNameLst>
                                      </p:cBhvr>
                                      <p:to>
                                        <p:strVal val="visible"/>
                                      </p:to>
                                    </p:set>
                                    <p:anim calcmode="lin" valueType="num">
                                      <p:cBhvr>
                                        <p:cTn id="101" dur="500" fill="hold"/>
                                        <p:tgtEl>
                                          <p:spTgt spid="17"/>
                                        </p:tgtEl>
                                        <p:attrNameLst>
                                          <p:attrName>ppt_w</p:attrName>
                                        </p:attrNameLst>
                                      </p:cBhvr>
                                      <p:tavLst>
                                        <p:tav tm="0">
                                          <p:val>
                                            <p:fltVal val="0"/>
                                          </p:val>
                                        </p:tav>
                                        <p:tav tm="100000">
                                          <p:val>
                                            <p:strVal val="#ppt_w"/>
                                          </p:val>
                                        </p:tav>
                                      </p:tavLst>
                                    </p:anim>
                                    <p:anim calcmode="lin" valueType="num">
                                      <p:cBhvr>
                                        <p:cTn id="102" dur="500" fill="hold"/>
                                        <p:tgtEl>
                                          <p:spTgt spid="17"/>
                                        </p:tgtEl>
                                        <p:attrNameLst>
                                          <p:attrName>ppt_h</p:attrName>
                                        </p:attrNameLst>
                                      </p:cBhvr>
                                      <p:tavLst>
                                        <p:tav tm="0">
                                          <p:val>
                                            <p:fltVal val="0"/>
                                          </p:val>
                                        </p:tav>
                                        <p:tav tm="100000">
                                          <p:val>
                                            <p:strVal val="#ppt_h"/>
                                          </p:val>
                                        </p:tav>
                                      </p:tavLst>
                                    </p:anim>
                                    <p:anim calcmode="lin" valueType="num">
                                      <p:cBhvr>
                                        <p:cTn id="103" dur="500" fill="hold"/>
                                        <p:tgtEl>
                                          <p:spTgt spid="17"/>
                                        </p:tgtEl>
                                        <p:attrNameLst>
                                          <p:attrName>ppt_x</p:attrName>
                                        </p:attrNameLst>
                                      </p:cBhvr>
                                      <p:tavLst>
                                        <p:tav tm="0">
                                          <p:val>
                                            <p:fltVal val="0.5"/>
                                          </p:val>
                                        </p:tav>
                                        <p:tav tm="100000">
                                          <p:val>
                                            <p:strVal val="#ppt_x"/>
                                          </p:val>
                                        </p:tav>
                                      </p:tavLst>
                                    </p:anim>
                                    <p:anim calcmode="lin" valueType="num">
                                      <p:cBhvr>
                                        <p:cTn id="104" dur="500" fill="hold"/>
                                        <p:tgtEl>
                                          <p:spTgt spid="17"/>
                                        </p:tgtEl>
                                        <p:attrNameLst>
                                          <p:attrName>ppt_y</p:attrName>
                                        </p:attrNameLst>
                                      </p:cBhvr>
                                      <p:tavLst>
                                        <p:tav tm="0">
                                          <p:val>
                                            <p:fltVal val="0.5"/>
                                          </p:val>
                                        </p:tav>
                                        <p:tav tm="100000">
                                          <p:val>
                                            <p:strVal val="#ppt_y"/>
                                          </p:val>
                                        </p:tav>
                                      </p:tavLst>
                                    </p:anim>
                                  </p:childTnLst>
                                </p:cTn>
                              </p:par>
                              <p:par>
                                <p:cTn id="105" presetID="26" presetClass="emph" presetSubtype="0" repeatCount="3000" fill="hold" nodeType="withEffect">
                                  <p:stCondLst>
                                    <p:cond delay="600"/>
                                  </p:stCondLst>
                                  <p:childTnLst>
                                    <p:animEffect transition="out" filter="fade">
                                      <p:cBhvr>
                                        <p:cTn id="106" dur="500" tmFilter="0, 0; .2, .5; .8, .5; 1, 0"/>
                                        <p:tgtEl>
                                          <p:spTgt spid="5"/>
                                        </p:tgtEl>
                                      </p:cBhvr>
                                    </p:animEffect>
                                    <p:animScale>
                                      <p:cBhvr>
                                        <p:cTn id="107" dur="250" autoRev="1" fill="hold"/>
                                        <p:tgtEl>
                                          <p:spTgt spid="5"/>
                                        </p:tgtEl>
                                      </p:cBhvr>
                                      <p:by x="105000" y="105000"/>
                                    </p:animScale>
                                  </p:childTnLst>
                                </p:cTn>
                              </p:par>
                              <p:par>
                                <p:cTn id="108" presetID="26" presetClass="emph" presetSubtype="0" repeatCount="3000" fill="hold" nodeType="withEffect">
                                  <p:stCondLst>
                                    <p:cond delay="710"/>
                                  </p:stCondLst>
                                  <p:childTnLst>
                                    <p:animEffect transition="out" filter="fade">
                                      <p:cBhvr>
                                        <p:cTn id="109" dur="500" tmFilter="0, 0; .2, .5; .8, .5; 1, 0"/>
                                        <p:tgtEl>
                                          <p:spTgt spid="12"/>
                                        </p:tgtEl>
                                      </p:cBhvr>
                                    </p:animEffect>
                                    <p:animScale>
                                      <p:cBhvr>
                                        <p:cTn id="110" dur="250" autoRev="1" fill="hold"/>
                                        <p:tgtEl>
                                          <p:spTgt spid="12"/>
                                        </p:tgtEl>
                                      </p:cBhvr>
                                      <p:by x="105000" y="105000"/>
                                    </p:animScale>
                                  </p:childTnLst>
                                </p:cTn>
                              </p:par>
                              <p:par>
                                <p:cTn id="111" presetID="26" presetClass="emph" presetSubtype="0" repeatCount="3000" fill="hold" nodeType="withEffect">
                                  <p:stCondLst>
                                    <p:cond delay="410"/>
                                  </p:stCondLst>
                                  <p:childTnLst>
                                    <p:animEffect transition="out" filter="fade">
                                      <p:cBhvr>
                                        <p:cTn id="112" dur="500" tmFilter="0, 0; .2, .5; .8, .5; 1, 0"/>
                                        <p:tgtEl>
                                          <p:spTgt spid="14"/>
                                        </p:tgtEl>
                                      </p:cBhvr>
                                    </p:animEffect>
                                    <p:animScale>
                                      <p:cBhvr>
                                        <p:cTn id="113" dur="250" autoRev="1" fill="hold"/>
                                        <p:tgtEl>
                                          <p:spTgt spid="14"/>
                                        </p:tgtEl>
                                      </p:cBhvr>
                                      <p:by x="105000" y="105000"/>
                                    </p:animScale>
                                  </p:childTnLst>
                                </p:cTn>
                              </p:par>
                              <p:par>
                                <p:cTn id="114" presetID="26" presetClass="emph" presetSubtype="0" repeatCount="3000" fill="hold" nodeType="withEffect">
                                  <p:stCondLst>
                                    <p:cond delay="810"/>
                                  </p:stCondLst>
                                  <p:childTnLst>
                                    <p:animEffect transition="out" filter="fade">
                                      <p:cBhvr>
                                        <p:cTn id="115" dur="500" tmFilter="0, 0; .2, .5; .8, .5; 1, 0"/>
                                        <p:tgtEl>
                                          <p:spTgt spid="15"/>
                                        </p:tgtEl>
                                      </p:cBhvr>
                                    </p:animEffect>
                                    <p:animScale>
                                      <p:cBhvr>
                                        <p:cTn id="116" dur="250" autoRev="1" fill="hold"/>
                                        <p:tgtEl>
                                          <p:spTgt spid="15"/>
                                        </p:tgtEl>
                                      </p:cBhvr>
                                      <p:by x="105000" y="105000"/>
                                    </p:animScale>
                                  </p:childTnLst>
                                </p:cTn>
                              </p:par>
                              <p:par>
                                <p:cTn id="117" presetID="22" presetClass="entr" presetSubtype="8"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left)">
                                      <p:cBhvr>
                                        <p:cTn id="119"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 xmlns:a14="http://schemas.microsoft.com/office/drawing/2010/main">
                  <a14:imgLayer r:embed="">
                    <a14:imgEffect>
                      <a14:brightnessContrast bright="-3000"/>
                    </a14:imgEffect>
                  </a14:imgLayer>
                </a14:imgProps>
              </a:ext>
              <a:ext uri="{28A0092B-C50C-407E-A947-70E740481C1C}">
                <a14:useLocalDpi xmlns=""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 xmlns:a14="http://schemas.microsoft.com/office/drawing/2010/main">
                    <a14:imgLayer r:embed="">
                      <a14:imgEffect>
                        <a14:colorTemperature colorTemp="4700"/>
                      </a14:imgEffect>
                      <a14:imgEffect>
                        <a14:saturation sat="400000"/>
                      </a14:imgEffect>
                    </a14:imgLayer>
                  </a14:imgProps>
                </a:ext>
                <a:ext uri="{28A0092B-C50C-407E-A947-70E740481C1C}">
                  <a14:useLocalDpi xmlns=""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02</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1778264" y="363871"/>
            <a:ext cx="3644636" cy="796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rgbClr val="005A9E"/>
                </a:solidFill>
                <a:latin typeface="Arial"/>
                <a:ea typeface="微软雅黑"/>
              </a:rPr>
              <a:t>治理</a:t>
            </a:r>
            <a:r>
              <a:rPr lang="zh-CN" altLang="en-US" sz="3600" kern="0" dirty="0">
                <a:solidFill>
                  <a:srgbClr val="005A9E"/>
                </a:solidFill>
                <a:latin typeface="Arial"/>
                <a:ea typeface="微软雅黑"/>
              </a:rPr>
              <a:t>（决策</a:t>
            </a:r>
            <a:r>
              <a:rPr lang="zh-CN" altLang="en-US" sz="3600" kern="0" dirty="0" smtClean="0">
                <a:solidFill>
                  <a:srgbClr val="005A9E"/>
                </a:solidFill>
                <a:latin typeface="Arial"/>
                <a:ea typeface="微软雅黑"/>
              </a:rPr>
              <a:t>流程）</a:t>
            </a:r>
            <a:endParaRPr lang="zh-CN" altLang="en-US" sz="3600" kern="0" dirty="0">
              <a:solidFill>
                <a:srgbClr val="005A9E"/>
              </a:solidFill>
              <a:latin typeface="Arial"/>
              <a:ea typeface="微软雅黑"/>
            </a:endParaRPr>
          </a:p>
        </p:txBody>
      </p:sp>
      <p:sp>
        <p:nvSpPr>
          <p:cNvPr id="124" name="Rectangle 4"/>
          <p:cNvSpPr txBox="1">
            <a:spLocks noChangeArrowheads="1"/>
          </p:cNvSpPr>
          <p:nvPr/>
        </p:nvSpPr>
        <p:spPr bwMode="auto">
          <a:xfrm>
            <a:off x="795180" y="1004895"/>
            <a:ext cx="3618912"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 </a:t>
            </a:r>
            <a:r>
              <a:rPr lang="en-US" altLang="zh-CN" sz="1600" dirty="0">
                <a:solidFill>
                  <a:srgbClr val="005A9E"/>
                </a:solidFill>
                <a:latin typeface="微软雅黑" panose="020B0503020204020204" pitchFamily="34" charset="-122"/>
                <a:ea typeface="微软雅黑" panose="020B0503020204020204" pitchFamily="34" charset="-122"/>
              </a:rPr>
              <a:t>Decision Process</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sp>
        <p:nvSpPr>
          <p:cNvPr id="52" name="Rectangle 4"/>
          <p:cNvSpPr txBox="1">
            <a:spLocks noChangeArrowheads="1"/>
          </p:cNvSpPr>
          <p:nvPr/>
        </p:nvSpPr>
        <p:spPr bwMode="auto">
          <a:xfrm>
            <a:off x="647964" y="1409701"/>
            <a:ext cx="8000736" cy="3259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3000"/>
              </a:lnSpc>
            </a:pPr>
            <a:r>
              <a:rPr lang="en-US" altLang="zh-CN" sz="2400" dirty="0" smtClean="0">
                <a:solidFill>
                  <a:srgbClr val="005A9E"/>
                </a:solidFill>
              </a:rPr>
              <a:t>Q:</a:t>
            </a:r>
            <a:r>
              <a:rPr lang="zh-CN" altLang="en-US" sz="2400" dirty="0">
                <a:solidFill>
                  <a:srgbClr val="005A9E"/>
                </a:solidFill>
              </a:rPr>
              <a:t> 在社群中如何做</a:t>
            </a:r>
            <a:r>
              <a:rPr lang="zh-CN" altLang="en-US" sz="2400" dirty="0" smtClean="0">
                <a:solidFill>
                  <a:srgbClr val="005A9E"/>
                </a:solidFill>
              </a:rPr>
              <a:t>决定？</a:t>
            </a:r>
          </a:p>
          <a:p>
            <a:pPr algn="l">
              <a:lnSpc>
                <a:spcPts val="3000"/>
              </a:lnSpc>
            </a:pPr>
            <a:r>
              <a:rPr lang="en-US" altLang="zh-CN" sz="2400" dirty="0" smtClean="0">
                <a:solidFill>
                  <a:srgbClr val="005A9E"/>
                </a:solidFill>
              </a:rPr>
              <a:t>A</a:t>
            </a:r>
            <a:r>
              <a:rPr lang="zh-CN" altLang="en-US" sz="2400" dirty="0">
                <a:solidFill>
                  <a:srgbClr val="005A9E"/>
                </a:solidFill>
              </a:rPr>
              <a:t>： 全体会议</a:t>
            </a:r>
            <a:r>
              <a:rPr lang="en-US" altLang="zh-CN" sz="2400" dirty="0">
                <a:solidFill>
                  <a:srgbClr val="005A9E"/>
                </a:solidFill>
              </a:rPr>
              <a:t>:</a:t>
            </a:r>
            <a:r>
              <a:rPr lang="zh-CN" altLang="en-US" sz="2400" dirty="0">
                <a:solidFill>
                  <a:srgbClr val="005A9E"/>
                </a:solidFill>
              </a:rPr>
              <a:t>是社群最高权力机构，由社群组长主持，社群全体人员组成的团体会议，依据不同事务，投票决策，票数≥三分之二通过决议</a:t>
            </a:r>
            <a:r>
              <a:rPr lang="zh-CN" altLang="en-US" sz="2400" dirty="0" smtClean="0">
                <a:solidFill>
                  <a:srgbClr val="005A9E"/>
                </a:solidFill>
              </a:rPr>
              <a:t>。</a:t>
            </a:r>
            <a:r>
              <a:rPr lang="en-US" altLang="zh-CN" sz="2400" dirty="0" smtClean="0">
                <a:solidFill>
                  <a:srgbClr val="005A9E"/>
                </a:solidFill>
              </a:rPr>
              <a:t/>
            </a:r>
            <a:br>
              <a:rPr lang="en-US" altLang="zh-CN" sz="2400" dirty="0" smtClean="0">
                <a:solidFill>
                  <a:srgbClr val="005A9E"/>
                </a:solidFill>
              </a:rPr>
            </a:br>
            <a:r>
              <a:rPr lang="zh-CN" altLang="en-US" sz="2400" dirty="0">
                <a:solidFill>
                  <a:srgbClr val="005A9E"/>
                </a:solidFill>
              </a:rPr>
              <a:t> 临时会议</a:t>
            </a:r>
            <a:r>
              <a:rPr lang="en-US" altLang="zh-CN" sz="2400" dirty="0">
                <a:solidFill>
                  <a:srgbClr val="005A9E"/>
                </a:solidFill>
              </a:rPr>
              <a:t>:</a:t>
            </a:r>
            <a:r>
              <a:rPr lang="zh-CN" altLang="en-US" sz="2400" dirty="0">
                <a:solidFill>
                  <a:srgbClr val="005A9E"/>
                </a:solidFill>
              </a:rPr>
              <a:t>由社群成员召集，社群组长主持，主要传达或贯彻落实</a:t>
            </a:r>
            <a:r>
              <a:rPr lang="en-US" altLang="zh-CN" sz="2400" dirty="0">
                <a:solidFill>
                  <a:srgbClr val="005A9E"/>
                </a:solidFill>
              </a:rPr>
              <a:t>MEM</a:t>
            </a:r>
            <a:r>
              <a:rPr lang="zh-CN" altLang="en-US" sz="2400" dirty="0">
                <a:solidFill>
                  <a:srgbClr val="005A9E"/>
                </a:solidFill>
              </a:rPr>
              <a:t>中心或本期</a:t>
            </a:r>
            <a:r>
              <a:rPr lang="en-US" altLang="zh-CN" sz="2400" dirty="0">
                <a:solidFill>
                  <a:srgbClr val="005A9E"/>
                </a:solidFill>
              </a:rPr>
              <a:t>XLP</a:t>
            </a:r>
            <a:r>
              <a:rPr lang="zh-CN" altLang="en-US" sz="2400" dirty="0">
                <a:solidFill>
                  <a:srgbClr val="005A9E"/>
                </a:solidFill>
              </a:rPr>
              <a:t>班级安排的各项相关临时任务，决议通过方式同全体会议。人事变动及冲突解决当社群成员因某些不可抗拒因素不能继续留在社群，自动解除其在社群的一切权利。</a:t>
            </a:r>
            <a:endParaRPr lang="zh-CN" altLang="en-US" sz="2400" dirty="0" smtClean="0">
              <a:solidFill>
                <a:srgbClr val="005A9E"/>
              </a:solidFill>
            </a:endParaRPr>
          </a:p>
        </p:txBody>
      </p:sp>
    </p:spTree>
    <p:extLst>
      <p:ext uri="{BB962C8B-B14F-4D97-AF65-F5344CB8AC3E}">
        <p14:creationId xmlns="" xmlns:p14="http://schemas.microsoft.com/office/powerpoint/2010/main" val="294894075"/>
      </p:ext>
    </p:extLst>
  </p:cSld>
  <p:clrMapOvr>
    <a:masterClrMapping/>
  </p:clrMapOvr>
  <mc:AlternateContent xmlns:mc="http://schemas.openxmlformats.org/markup-compatibility/2006">
    <mc:Choice xmlns=""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63" presetClass="path" presetSubtype="0" accel="50000" decel="50000" fill="hold" nodeType="withEffect">
                                  <p:stCondLst>
                                    <p:cond delay="0"/>
                                  </p:stCondLst>
                                  <p:childTnLst>
                                    <p:animMotion origin="layout" path="M 5E-6 -2.71605E-6 L 0.05538 -2.71605E-6 " pathEditMode="relative" rAng="0" ptsTypes="AA">
                                      <p:cBhvr>
                                        <p:cTn id="12" dur="2000" fill="hold"/>
                                        <p:tgtEl>
                                          <p:spTgt spid="2"/>
                                        </p:tgtEl>
                                        <p:attrNameLst>
                                          <p:attrName>ppt_x</p:attrName>
                                          <p:attrName>ppt_y</p:attrName>
                                        </p:attrNameLst>
                                      </p:cBhvr>
                                      <p:rCtr x="2760" y="0"/>
                                    </p:animMotion>
                                  </p:childTnLst>
                                </p:cTn>
                              </p:par>
                            </p:childTnLst>
                          </p:cTn>
                        </p:par>
                        <p:par>
                          <p:cTn id="13" fill="hold">
                            <p:stCondLst>
                              <p:cond delay="2000"/>
                            </p:stCondLst>
                            <p:childTnLst>
                              <p:par>
                                <p:cTn id="14" presetID="49" presetClass="entr" presetSubtype="0" decel="10000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wipe(left)">
                                      <p:cBhvr>
                                        <p:cTn id="22" dur="700"/>
                                        <p:tgtEl>
                                          <p:spTgt spid="1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wipe(left)">
                                      <p:cBhvr>
                                        <p:cTn id="25" dur="700"/>
                                        <p:tgtEl>
                                          <p:spTgt spid="124"/>
                                        </p:tgtEl>
                                      </p:cBhvr>
                                    </p:animEffect>
                                  </p:childTnLst>
                                </p:cTn>
                              </p:par>
                            </p:childTnLst>
                          </p:cTn>
                        </p:par>
                        <p:par>
                          <p:cTn id="26" fill="hold">
                            <p:stCondLst>
                              <p:cond delay="2700"/>
                            </p:stCondLst>
                            <p:childTnLst>
                              <p:par>
                                <p:cTn id="27" presetID="23" presetClass="entr" presetSubtype="52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ppt_x</p:attrName>
                                        </p:attrNameLst>
                                      </p:cBhvr>
                                      <p:tavLst>
                                        <p:tav tm="0">
                                          <p:val>
                                            <p:fltVal val="0.5"/>
                                          </p:val>
                                        </p:tav>
                                        <p:tav tm="100000">
                                          <p:val>
                                            <p:strVal val="#ppt_x"/>
                                          </p:val>
                                        </p:tav>
                                      </p:tavLst>
                                    </p:anim>
                                    <p:anim calcmode="lin" valueType="num">
                                      <p:cBhvr>
                                        <p:cTn id="32" dur="500" fill="hold"/>
                                        <p:tgtEl>
                                          <p:spTgt spid="4"/>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30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 calcmode="lin" valueType="num">
                                      <p:cBhvr>
                                        <p:cTn id="37" dur="500" fill="hold"/>
                                        <p:tgtEl>
                                          <p:spTgt spid="5"/>
                                        </p:tgtEl>
                                        <p:attrNameLst>
                                          <p:attrName>ppt_x</p:attrName>
                                        </p:attrNameLst>
                                      </p:cBhvr>
                                      <p:tavLst>
                                        <p:tav tm="0">
                                          <p:val>
                                            <p:fltVal val="0.5"/>
                                          </p:val>
                                        </p:tav>
                                        <p:tav tm="100000">
                                          <p:val>
                                            <p:strVal val="#ppt_x"/>
                                          </p:val>
                                        </p:tav>
                                      </p:tavLst>
                                    </p:anim>
                                    <p:anim calcmode="lin" valueType="num">
                                      <p:cBhvr>
                                        <p:cTn id="38" dur="5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0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 calcmode="lin" valueType="num">
                                      <p:cBhvr>
                                        <p:cTn id="43" dur="500" fill="hold"/>
                                        <p:tgtEl>
                                          <p:spTgt spid="6"/>
                                        </p:tgtEl>
                                        <p:attrNameLst>
                                          <p:attrName>ppt_x</p:attrName>
                                        </p:attrNameLst>
                                      </p:cBhvr>
                                      <p:tavLst>
                                        <p:tav tm="0">
                                          <p:val>
                                            <p:fltVal val="0.5"/>
                                          </p:val>
                                        </p:tav>
                                        <p:tav tm="100000">
                                          <p:val>
                                            <p:strVal val="#ppt_x"/>
                                          </p:val>
                                        </p:tav>
                                      </p:tavLst>
                                    </p:anim>
                                    <p:anim calcmode="lin" valueType="num">
                                      <p:cBhvr>
                                        <p:cTn id="44" dur="500" fill="hold"/>
                                        <p:tgtEl>
                                          <p:spTgt spid="6"/>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30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 calcmode="lin" valueType="num">
                                      <p:cBhvr>
                                        <p:cTn id="49" dur="500" fill="hold"/>
                                        <p:tgtEl>
                                          <p:spTgt spid="7"/>
                                        </p:tgtEl>
                                        <p:attrNameLst>
                                          <p:attrName>ppt_x</p:attrName>
                                        </p:attrNameLst>
                                      </p:cBhvr>
                                      <p:tavLst>
                                        <p:tav tm="0">
                                          <p:val>
                                            <p:fltVal val="0.5"/>
                                          </p:val>
                                        </p:tav>
                                        <p:tav tm="100000">
                                          <p:val>
                                            <p:strVal val="#ppt_x"/>
                                          </p:val>
                                        </p:tav>
                                      </p:tavLst>
                                    </p:anim>
                                    <p:anim calcmode="lin" valueType="num">
                                      <p:cBhvr>
                                        <p:cTn id="50" dur="500" fill="hold"/>
                                        <p:tgtEl>
                                          <p:spTgt spid="7"/>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 calcmode="lin" valueType="num">
                                      <p:cBhvr>
                                        <p:cTn id="55" dur="500" fill="hold"/>
                                        <p:tgtEl>
                                          <p:spTgt spid="8"/>
                                        </p:tgtEl>
                                        <p:attrNameLst>
                                          <p:attrName>ppt_x</p:attrName>
                                        </p:attrNameLst>
                                      </p:cBhvr>
                                      <p:tavLst>
                                        <p:tav tm="0">
                                          <p:val>
                                            <p:fltVal val="0.5"/>
                                          </p:val>
                                        </p:tav>
                                        <p:tav tm="100000">
                                          <p:val>
                                            <p:strVal val="#ppt_x"/>
                                          </p:val>
                                        </p:tav>
                                      </p:tavLst>
                                    </p:anim>
                                    <p:anim calcmode="lin" valueType="num">
                                      <p:cBhvr>
                                        <p:cTn id="56" dur="500" fill="hold"/>
                                        <p:tgtEl>
                                          <p:spTgt spid="8"/>
                                        </p:tgtEl>
                                        <p:attrNameLst>
                                          <p:attrName>ppt_y</p:attrName>
                                        </p:attrNameLst>
                                      </p:cBhvr>
                                      <p:tavLst>
                                        <p:tav tm="0">
                                          <p:val>
                                            <p:fltVal val="0.5"/>
                                          </p:val>
                                        </p:tav>
                                        <p:tav tm="100000">
                                          <p:val>
                                            <p:strVal val="#ppt_y"/>
                                          </p:val>
                                        </p:tav>
                                      </p:tavLst>
                                    </p:anim>
                                  </p:childTnLst>
                                </p:cTn>
                              </p:par>
                              <p:par>
                                <p:cTn id="57" presetID="23" presetClass="entr" presetSubtype="528" fill="hold" nodeType="withEffect">
                                  <p:stCondLst>
                                    <p:cond delay="60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anim calcmode="lin" valueType="num">
                                      <p:cBhvr>
                                        <p:cTn id="61" dur="500" fill="hold"/>
                                        <p:tgtEl>
                                          <p:spTgt spid="9"/>
                                        </p:tgtEl>
                                        <p:attrNameLst>
                                          <p:attrName>ppt_x</p:attrName>
                                        </p:attrNameLst>
                                      </p:cBhvr>
                                      <p:tavLst>
                                        <p:tav tm="0">
                                          <p:val>
                                            <p:fltVal val="0.5"/>
                                          </p:val>
                                        </p:tav>
                                        <p:tav tm="100000">
                                          <p:val>
                                            <p:strVal val="#ppt_x"/>
                                          </p:val>
                                        </p:tav>
                                      </p:tavLst>
                                    </p:anim>
                                    <p:anim calcmode="lin" valueType="num">
                                      <p:cBhvr>
                                        <p:cTn id="62" dur="500" fill="hold"/>
                                        <p:tgtEl>
                                          <p:spTgt spid="9"/>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10"/>
                                        </p:tgtEl>
                                        <p:attrNameLst>
                                          <p:attrName>style.visibility</p:attrName>
                                        </p:attrNameLst>
                                      </p:cBhvr>
                                      <p:to>
                                        <p:strVal val="visible"/>
                                      </p:to>
                                    </p:set>
                                    <p:anim calcmode="lin" valueType="num">
                                      <p:cBhvr>
                                        <p:cTn id="65" dur="500" fill="hold"/>
                                        <p:tgtEl>
                                          <p:spTgt spid="10"/>
                                        </p:tgtEl>
                                        <p:attrNameLst>
                                          <p:attrName>ppt_w</p:attrName>
                                        </p:attrNameLst>
                                      </p:cBhvr>
                                      <p:tavLst>
                                        <p:tav tm="0">
                                          <p:val>
                                            <p:fltVal val="0"/>
                                          </p:val>
                                        </p:tav>
                                        <p:tav tm="100000">
                                          <p:val>
                                            <p:strVal val="#ppt_w"/>
                                          </p:val>
                                        </p:tav>
                                      </p:tavLst>
                                    </p:anim>
                                    <p:anim calcmode="lin" valueType="num">
                                      <p:cBhvr>
                                        <p:cTn id="66" dur="500" fill="hold"/>
                                        <p:tgtEl>
                                          <p:spTgt spid="10"/>
                                        </p:tgtEl>
                                        <p:attrNameLst>
                                          <p:attrName>ppt_h</p:attrName>
                                        </p:attrNameLst>
                                      </p:cBhvr>
                                      <p:tavLst>
                                        <p:tav tm="0">
                                          <p:val>
                                            <p:fltVal val="0"/>
                                          </p:val>
                                        </p:tav>
                                        <p:tav tm="100000">
                                          <p:val>
                                            <p:strVal val="#ppt_h"/>
                                          </p:val>
                                        </p:tav>
                                      </p:tavLst>
                                    </p:anim>
                                    <p:anim calcmode="lin" valueType="num">
                                      <p:cBhvr>
                                        <p:cTn id="67" dur="500" fill="hold"/>
                                        <p:tgtEl>
                                          <p:spTgt spid="10"/>
                                        </p:tgtEl>
                                        <p:attrNameLst>
                                          <p:attrName>ppt_x</p:attrName>
                                        </p:attrNameLst>
                                      </p:cBhvr>
                                      <p:tavLst>
                                        <p:tav tm="0">
                                          <p:val>
                                            <p:fltVal val="0.5"/>
                                          </p:val>
                                        </p:tav>
                                        <p:tav tm="100000">
                                          <p:val>
                                            <p:strVal val="#ppt_x"/>
                                          </p:val>
                                        </p:tav>
                                      </p:tavLst>
                                    </p:anim>
                                    <p:anim calcmode="lin" valueType="num">
                                      <p:cBhvr>
                                        <p:cTn id="68" dur="500" fill="hold"/>
                                        <p:tgtEl>
                                          <p:spTgt spid="10"/>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30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 calcmode="lin" valueType="num">
                                      <p:cBhvr>
                                        <p:cTn id="73" dur="500" fill="hold"/>
                                        <p:tgtEl>
                                          <p:spTgt spid="11"/>
                                        </p:tgtEl>
                                        <p:attrNameLst>
                                          <p:attrName>ppt_x</p:attrName>
                                        </p:attrNameLst>
                                      </p:cBhvr>
                                      <p:tavLst>
                                        <p:tav tm="0">
                                          <p:val>
                                            <p:fltVal val="0.5"/>
                                          </p:val>
                                        </p:tav>
                                        <p:tav tm="100000">
                                          <p:val>
                                            <p:strVal val="#ppt_x"/>
                                          </p:val>
                                        </p:tav>
                                      </p:tavLst>
                                    </p:anim>
                                    <p:anim calcmode="lin" valueType="num">
                                      <p:cBhvr>
                                        <p:cTn id="74" dur="500" fill="hold"/>
                                        <p:tgtEl>
                                          <p:spTgt spid="11"/>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60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 calcmode="lin" valueType="num">
                                      <p:cBhvr>
                                        <p:cTn id="79" dur="500" fill="hold"/>
                                        <p:tgtEl>
                                          <p:spTgt spid="12"/>
                                        </p:tgtEl>
                                        <p:attrNameLst>
                                          <p:attrName>ppt_x</p:attrName>
                                        </p:attrNameLst>
                                      </p:cBhvr>
                                      <p:tavLst>
                                        <p:tav tm="0">
                                          <p:val>
                                            <p:fltVal val="0.5"/>
                                          </p:val>
                                        </p:tav>
                                        <p:tav tm="100000">
                                          <p:val>
                                            <p:strVal val="#ppt_x"/>
                                          </p:val>
                                        </p:tav>
                                      </p:tavLst>
                                    </p:anim>
                                    <p:anim calcmode="lin" valueType="num">
                                      <p:cBhvr>
                                        <p:cTn id="80" dur="500" fill="hold"/>
                                        <p:tgtEl>
                                          <p:spTgt spid="12"/>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600"/>
                                  </p:stCondLst>
                                  <p:childTnLst>
                                    <p:set>
                                      <p:cBhvr>
                                        <p:cTn id="82" dur="1" fill="hold">
                                          <p:stCondLst>
                                            <p:cond delay="0"/>
                                          </p:stCondLst>
                                        </p:cTn>
                                        <p:tgtEl>
                                          <p:spTgt spid="13"/>
                                        </p:tgtEl>
                                        <p:attrNameLst>
                                          <p:attrName>style.visibility</p:attrName>
                                        </p:attrNameLst>
                                      </p:cBhvr>
                                      <p:to>
                                        <p:strVal val="visible"/>
                                      </p:to>
                                    </p:set>
                                    <p:anim calcmode="lin" valueType="num">
                                      <p:cBhvr>
                                        <p:cTn id="83" dur="500" fill="hold"/>
                                        <p:tgtEl>
                                          <p:spTgt spid="13"/>
                                        </p:tgtEl>
                                        <p:attrNameLst>
                                          <p:attrName>ppt_w</p:attrName>
                                        </p:attrNameLst>
                                      </p:cBhvr>
                                      <p:tavLst>
                                        <p:tav tm="0">
                                          <p:val>
                                            <p:fltVal val="0"/>
                                          </p:val>
                                        </p:tav>
                                        <p:tav tm="100000">
                                          <p:val>
                                            <p:strVal val="#ppt_w"/>
                                          </p:val>
                                        </p:tav>
                                      </p:tavLst>
                                    </p:anim>
                                    <p:anim calcmode="lin" valueType="num">
                                      <p:cBhvr>
                                        <p:cTn id="84" dur="500" fill="hold"/>
                                        <p:tgtEl>
                                          <p:spTgt spid="13"/>
                                        </p:tgtEl>
                                        <p:attrNameLst>
                                          <p:attrName>ppt_h</p:attrName>
                                        </p:attrNameLst>
                                      </p:cBhvr>
                                      <p:tavLst>
                                        <p:tav tm="0">
                                          <p:val>
                                            <p:fltVal val="0"/>
                                          </p:val>
                                        </p:tav>
                                        <p:tav tm="100000">
                                          <p:val>
                                            <p:strVal val="#ppt_h"/>
                                          </p:val>
                                        </p:tav>
                                      </p:tavLst>
                                    </p:anim>
                                    <p:anim calcmode="lin" valueType="num">
                                      <p:cBhvr>
                                        <p:cTn id="85" dur="500" fill="hold"/>
                                        <p:tgtEl>
                                          <p:spTgt spid="13"/>
                                        </p:tgtEl>
                                        <p:attrNameLst>
                                          <p:attrName>ppt_x</p:attrName>
                                        </p:attrNameLst>
                                      </p:cBhvr>
                                      <p:tavLst>
                                        <p:tav tm="0">
                                          <p:val>
                                            <p:fltVal val="0.5"/>
                                          </p:val>
                                        </p:tav>
                                        <p:tav tm="100000">
                                          <p:val>
                                            <p:strVal val="#ppt_x"/>
                                          </p:val>
                                        </p:tav>
                                      </p:tavLst>
                                    </p:anim>
                                    <p:anim calcmode="lin" valueType="num">
                                      <p:cBhvr>
                                        <p:cTn id="86" dur="500" fill="hold"/>
                                        <p:tgtEl>
                                          <p:spTgt spid="13"/>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300"/>
                                  </p:stCondLst>
                                  <p:childTnLst>
                                    <p:set>
                                      <p:cBhvr>
                                        <p:cTn id="88" dur="1" fill="hold">
                                          <p:stCondLst>
                                            <p:cond delay="0"/>
                                          </p:stCondLst>
                                        </p:cTn>
                                        <p:tgtEl>
                                          <p:spTgt spid="14"/>
                                        </p:tgtEl>
                                        <p:attrNameLst>
                                          <p:attrName>style.visibility</p:attrName>
                                        </p:attrNameLst>
                                      </p:cBhvr>
                                      <p:to>
                                        <p:strVal val="visible"/>
                                      </p:to>
                                    </p:set>
                                    <p:anim calcmode="lin" valueType="num">
                                      <p:cBhvr>
                                        <p:cTn id="89" dur="500" fill="hold"/>
                                        <p:tgtEl>
                                          <p:spTgt spid="14"/>
                                        </p:tgtEl>
                                        <p:attrNameLst>
                                          <p:attrName>ppt_w</p:attrName>
                                        </p:attrNameLst>
                                      </p:cBhvr>
                                      <p:tavLst>
                                        <p:tav tm="0">
                                          <p:val>
                                            <p:fltVal val="0"/>
                                          </p:val>
                                        </p:tav>
                                        <p:tav tm="100000">
                                          <p:val>
                                            <p:strVal val="#ppt_w"/>
                                          </p:val>
                                        </p:tav>
                                      </p:tavLst>
                                    </p:anim>
                                    <p:anim calcmode="lin" valueType="num">
                                      <p:cBhvr>
                                        <p:cTn id="90" dur="500" fill="hold"/>
                                        <p:tgtEl>
                                          <p:spTgt spid="14"/>
                                        </p:tgtEl>
                                        <p:attrNameLst>
                                          <p:attrName>ppt_h</p:attrName>
                                        </p:attrNameLst>
                                      </p:cBhvr>
                                      <p:tavLst>
                                        <p:tav tm="0">
                                          <p:val>
                                            <p:fltVal val="0"/>
                                          </p:val>
                                        </p:tav>
                                        <p:tav tm="100000">
                                          <p:val>
                                            <p:strVal val="#ppt_h"/>
                                          </p:val>
                                        </p:tav>
                                      </p:tavLst>
                                    </p:anim>
                                    <p:anim calcmode="lin" valueType="num">
                                      <p:cBhvr>
                                        <p:cTn id="91" dur="500" fill="hold"/>
                                        <p:tgtEl>
                                          <p:spTgt spid="14"/>
                                        </p:tgtEl>
                                        <p:attrNameLst>
                                          <p:attrName>ppt_x</p:attrName>
                                        </p:attrNameLst>
                                      </p:cBhvr>
                                      <p:tavLst>
                                        <p:tav tm="0">
                                          <p:val>
                                            <p:fltVal val="0.5"/>
                                          </p:val>
                                        </p:tav>
                                        <p:tav tm="100000">
                                          <p:val>
                                            <p:strVal val="#ppt_x"/>
                                          </p:val>
                                        </p:tav>
                                      </p:tavLst>
                                    </p:anim>
                                    <p:anim calcmode="lin" valueType="num">
                                      <p:cBhvr>
                                        <p:cTn id="92" dur="500" fill="hold"/>
                                        <p:tgtEl>
                                          <p:spTgt spid="14"/>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600"/>
                                  </p:stCondLst>
                                  <p:childTnLst>
                                    <p:set>
                                      <p:cBhvr>
                                        <p:cTn id="94" dur="1" fill="hold">
                                          <p:stCondLst>
                                            <p:cond delay="0"/>
                                          </p:stCondLst>
                                        </p:cTn>
                                        <p:tgtEl>
                                          <p:spTgt spid="15"/>
                                        </p:tgtEl>
                                        <p:attrNameLst>
                                          <p:attrName>style.visibility</p:attrName>
                                        </p:attrNameLst>
                                      </p:cBhvr>
                                      <p:to>
                                        <p:strVal val="visible"/>
                                      </p:to>
                                    </p:set>
                                    <p:anim calcmode="lin" valueType="num">
                                      <p:cBhvr>
                                        <p:cTn id="95" dur="500" fill="hold"/>
                                        <p:tgtEl>
                                          <p:spTgt spid="15"/>
                                        </p:tgtEl>
                                        <p:attrNameLst>
                                          <p:attrName>ppt_w</p:attrName>
                                        </p:attrNameLst>
                                      </p:cBhvr>
                                      <p:tavLst>
                                        <p:tav tm="0">
                                          <p:val>
                                            <p:fltVal val="0"/>
                                          </p:val>
                                        </p:tav>
                                        <p:tav tm="100000">
                                          <p:val>
                                            <p:strVal val="#ppt_w"/>
                                          </p:val>
                                        </p:tav>
                                      </p:tavLst>
                                    </p:anim>
                                    <p:anim calcmode="lin" valueType="num">
                                      <p:cBhvr>
                                        <p:cTn id="96" dur="500" fill="hold"/>
                                        <p:tgtEl>
                                          <p:spTgt spid="15"/>
                                        </p:tgtEl>
                                        <p:attrNameLst>
                                          <p:attrName>ppt_h</p:attrName>
                                        </p:attrNameLst>
                                      </p:cBhvr>
                                      <p:tavLst>
                                        <p:tav tm="0">
                                          <p:val>
                                            <p:fltVal val="0"/>
                                          </p:val>
                                        </p:tav>
                                        <p:tav tm="100000">
                                          <p:val>
                                            <p:strVal val="#ppt_h"/>
                                          </p:val>
                                        </p:tav>
                                      </p:tavLst>
                                    </p:anim>
                                    <p:anim calcmode="lin" valueType="num">
                                      <p:cBhvr>
                                        <p:cTn id="97" dur="500" fill="hold"/>
                                        <p:tgtEl>
                                          <p:spTgt spid="15"/>
                                        </p:tgtEl>
                                        <p:attrNameLst>
                                          <p:attrName>ppt_x</p:attrName>
                                        </p:attrNameLst>
                                      </p:cBhvr>
                                      <p:tavLst>
                                        <p:tav tm="0">
                                          <p:val>
                                            <p:fltVal val="0.5"/>
                                          </p:val>
                                        </p:tav>
                                        <p:tav tm="100000">
                                          <p:val>
                                            <p:strVal val="#ppt_x"/>
                                          </p:val>
                                        </p:tav>
                                      </p:tavLst>
                                    </p:anim>
                                    <p:anim calcmode="lin" valueType="num">
                                      <p:cBhvr>
                                        <p:cTn id="98" dur="500" fill="hold"/>
                                        <p:tgtEl>
                                          <p:spTgt spid="15"/>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60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500" fill="hold"/>
                                        <p:tgtEl>
                                          <p:spTgt spid="16"/>
                                        </p:tgtEl>
                                        <p:attrNameLst>
                                          <p:attrName>ppt_w</p:attrName>
                                        </p:attrNameLst>
                                      </p:cBhvr>
                                      <p:tavLst>
                                        <p:tav tm="0">
                                          <p:val>
                                            <p:fltVal val="0"/>
                                          </p:val>
                                        </p:tav>
                                        <p:tav tm="100000">
                                          <p:val>
                                            <p:strVal val="#ppt_w"/>
                                          </p:val>
                                        </p:tav>
                                      </p:tavLst>
                                    </p:anim>
                                    <p:anim calcmode="lin" valueType="num">
                                      <p:cBhvr>
                                        <p:cTn id="102" dur="500" fill="hold"/>
                                        <p:tgtEl>
                                          <p:spTgt spid="16"/>
                                        </p:tgtEl>
                                        <p:attrNameLst>
                                          <p:attrName>ppt_h</p:attrName>
                                        </p:attrNameLst>
                                      </p:cBhvr>
                                      <p:tavLst>
                                        <p:tav tm="0">
                                          <p:val>
                                            <p:fltVal val="0"/>
                                          </p:val>
                                        </p:tav>
                                        <p:tav tm="100000">
                                          <p:val>
                                            <p:strVal val="#ppt_h"/>
                                          </p:val>
                                        </p:tav>
                                      </p:tavLst>
                                    </p:anim>
                                    <p:anim calcmode="lin" valueType="num">
                                      <p:cBhvr>
                                        <p:cTn id="103" dur="500" fill="hold"/>
                                        <p:tgtEl>
                                          <p:spTgt spid="16"/>
                                        </p:tgtEl>
                                        <p:attrNameLst>
                                          <p:attrName>ppt_x</p:attrName>
                                        </p:attrNameLst>
                                      </p:cBhvr>
                                      <p:tavLst>
                                        <p:tav tm="0">
                                          <p:val>
                                            <p:fltVal val="0.5"/>
                                          </p:val>
                                        </p:tav>
                                        <p:tav tm="100000">
                                          <p:val>
                                            <p:strVal val="#ppt_x"/>
                                          </p:val>
                                        </p:tav>
                                      </p:tavLst>
                                    </p:anim>
                                    <p:anim calcmode="lin" valueType="num">
                                      <p:cBhvr>
                                        <p:cTn id="104" dur="500" fill="hold"/>
                                        <p:tgtEl>
                                          <p:spTgt spid="16"/>
                                        </p:tgtEl>
                                        <p:attrNameLst>
                                          <p:attrName>ppt_y</p:attrName>
                                        </p:attrNameLst>
                                      </p:cBhvr>
                                      <p:tavLst>
                                        <p:tav tm="0">
                                          <p:val>
                                            <p:fltVal val="0.5"/>
                                          </p:val>
                                        </p:tav>
                                        <p:tav tm="100000">
                                          <p:val>
                                            <p:strVal val="#ppt_y"/>
                                          </p:val>
                                        </p:tav>
                                      </p:tavLst>
                                    </p:anim>
                                  </p:childTnLst>
                                </p:cTn>
                              </p:par>
                              <p:par>
                                <p:cTn id="105" presetID="26" presetClass="emph" presetSubtype="0" repeatCount="3000" fill="hold" nodeType="withEffect">
                                  <p:stCondLst>
                                    <p:cond delay="600"/>
                                  </p:stCondLst>
                                  <p:childTnLst>
                                    <p:animEffect transition="out" filter="fade">
                                      <p:cBhvr>
                                        <p:cTn id="106" dur="500" tmFilter="0, 0; .2, .5; .8, .5; 1, 0"/>
                                        <p:tgtEl>
                                          <p:spTgt spid="4"/>
                                        </p:tgtEl>
                                      </p:cBhvr>
                                    </p:animEffect>
                                    <p:animScale>
                                      <p:cBhvr>
                                        <p:cTn id="107" dur="250" autoRev="1" fill="hold"/>
                                        <p:tgtEl>
                                          <p:spTgt spid="4"/>
                                        </p:tgtEl>
                                      </p:cBhvr>
                                      <p:by x="105000" y="105000"/>
                                    </p:animScale>
                                  </p:childTnLst>
                                </p:cTn>
                              </p:par>
                              <p:par>
                                <p:cTn id="108" presetID="26" presetClass="emph" presetSubtype="0" repeatCount="3000" fill="hold" nodeType="withEffect">
                                  <p:stCondLst>
                                    <p:cond delay="710"/>
                                  </p:stCondLst>
                                  <p:childTnLst>
                                    <p:animEffect transition="out" filter="fade">
                                      <p:cBhvr>
                                        <p:cTn id="109" dur="500" tmFilter="0, 0; .2, .5; .8, .5; 1, 0"/>
                                        <p:tgtEl>
                                          <p:spTgt spid="11"/>
                                        </p:tgtEl>
                                      </p:cBhvr>
                                    </p:animEffect>
                                    <p:animScale>
                                      <p:cBhvr>
                                        <p:cTn id="110" dur="250" autoRev="1" fill="hold"/>
                                        <p:tgtEl>
                                          <p:spTgt spid="11"/>
                                        </p:tgtEl>
                                      </p:cBhvr>
                                      <p:by x="105000" y="105000"/>
                                    </p:animScale>
                                  </p:childTnLst>
                                </p:cTn>
                              </p:par>
                              <p:par>
                                <p:cTn id="111" presetID="26" presetClass="emph" presetSubtype="0" repeatCount="3000" fill="hold" nodeType="withEffect">
                                  <p:stCondLst>
                                    <p:cond delay="410"/>
                                  </p:stCondLst>
                                  <p:childTnLst>
                                    <p:animEffect transition="out" filter="fade">
                                      <p:cBhvr>
                                        <p:cTn id="112" dur="500" tmFilter="0, 0; .2, .5; .8, .5; 1, 0"/>
                                        <p:tgtEl>
                                          <p:spTgt spid="13"/>
                                        </p:tgtEl>
                                      </p:cBhvr>
                                    </p:animEffect>
                                    <p:animScale>
                                      <p:cBhvr>
                                        <p:cTn id="113" dur="250" autoRev="1" fill="hold"/>
                                        <p:tgtEl>
                                          <p:spTgt spid="13"/>
                                        </p:tgtEl>
                                      </p:cBhvr>
                                      <p:by x="105000" y="105000"/>
                                    </p:animScale>
                                  </p:childTnLst>
                                </p:cTn>
                              </p:par>
                              <p:par>
                                <p:cTn id="114" presetID="26" presetClass="emph" presetSubtype="0" repeatCount="3000" fill="hold" nodeType="withEffect">
                                  <p:stCondLst>
                                    <p:cond delay="810"/>
                                  </p:stCondLst>
                                  <p:childTnLst>
                                    <p:animEffect transition="out" filter="fade">
                                      <p:cBhvr>
                                        <p:cTn id="115" dur="500" tmFilter="0, 0; .2, .5; .8, .5; 1, 0"/>
                                        <p:tgtEl>
                                          <p:spTgt spid="14"/>
                                        </p:tgtEl>
                                      </p:cBhvr>
                                    </p:animEffect>
                                    <p:animScale>
                                      <p:cBhvr>
                                        <p:cTn id="116" dur="250" autoRev="1" fill="hold"/>
                                        <p:tgtEl>
                                          <p:spTgt spid="14"/>
                                        </p:tgtEl>
                                      </p:cBhvr>
                                      <p:by x="105000" y="105000"/>
                                    </p:animScale>
                                  </p:childTnLst>
                                </p:cTn>
                              </p:par>
                              <p:par>
                                <p:cTn id="117" presetID="22" presetClass="entr" presetSubtype="8"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left)">
                                      <p:cBhvr>
                                        <p:cTn id="119"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 xmlns:a14="http://schemas.microsoft.com/office/drawing/2010/main">
                  <a14:imgLayer r:embed="">
                    <a14:imgEffect>
                      <a14:brightnessContrast bright="-3000"/>
                    </a14:imgEffect>
                  </a14:imgLayer>
                </a14:imgProps>
              </a:ext>
              <a:ext uri="{28A0092B-C50C-407E-A947-70E740481C1C}">
                <a14:useLocalDpi xmlns=""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 xmlns:a14="http://schemas.microsoft.com/office/drawing/2010/main">
                    <a14:imgLayer r:embed="">
                      <a14:imgEffect>
                        <a14:colorTemperature colorTemp="4700"/>
                      </a14:imgEffect>
                      <a14:imgEffect>
                        <a14:saturation sat="400000"/>
                      </a14:imgEffect>
                    </a14:imgLayer>
                  </a14:imgProps>
                </a:ext>
                <a:ext uri="{28A0092B-C50C-407E-A947-70E740481C1C}">
                  <a14:useLocalDpi xmlns=""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03</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1117864" y="376571"/>
            <a:ext cx="3177275" cy="796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a:solidFill>
                  <a:srgbClr val="005A9E"/>
                </a:solidFill>
                <a:latin typeface="Arial"/>
                <a:ea typeface="微软雅黑"/>
              </a:rPr>
              <a:t>资金运营</a:t>
            </a:r>
          </a:p>
        </p:txBody>
      </p:sp>
      <p:sp>
        <p:nvSpPr>
          <p:cNvPr id="124" name="Rectangle 4"/>
          <p:cNvSpPr txBox="1">
            <a:spLocks noChangeArrowheads="1"/>
          </p:cNvSpPr>
          <p:nvPr/>
        </p:nvSpPr>
        <p:spPr bwMode="auto">
          <a:xfrm>
            <a:off x="782480" y="1004895"/>
            <a:ext cx="3618912"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a:solidFill>
                  <a:srgbClr val="005A9E"/>
                </a:solidFill>
                <a:latin typeface="微软雅黑" panose="020B0503020204020204" pitchFamily="34" charset="-122"/>
                <a:ea typeface="微软雅黑" panose="020B0503020204020204" pitchFamily="34" charset="-122"/>
              </a:rPr>
              <a:t>Fund Operation</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sp>
        <p:nvSpPr>
          <p:cNvPr id="52" name="Rectangle 4"/>
          <p:cNvSpPr txBox="1">
            <a:spLocks noChangeArrowheads="1"/>
          </p:cNvSpPr>
          <p:nvPr/>
        </p:nvSpPr>
        <p:spPr bwMode="auto">
          <a:xfrm>
            <a:off x="660664" y="1587500"/>
            <a:ext cx="7746736" cy="30225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3000"/>
              </a:lnSpc>
            </a:pPr>
            <a:r>
              <a:rPr lang="en-US" altLang="zh-CN" sz="2400" dirty="0" smtClean="0">
                <a:solidFill>
                  <a:srgbClr val="005A9E"/>
                </a:solidFill>
              </a:rPr>
              <a:t>Q</a:t>
            </a:r>
            <a:r>
              <a:rPr lang="zh-CN" altLang="en-US" sz="2400" dirty="0">
                <a:solidFill>
                  <a:srgbClr val="005A9E"/>
                </a:solidFill>
              </a:rPr>
              <a:t>：社群怎样运营资金</a:t>
            </a:r>
            <a:r>
              <a:rPr lang="zh-CN" altLang="en-US" sz="2400" dirty="0" smtClean="0">
                <a:solidFill>
                  <a:srgbClr val="005A9E"/>
                </a:solidFill>
              </a:rPr>
              <a:t>？</a:t>
            </a:r>
          </a:p>
          <a:p>
            <a:pPr algn="l">
              <a:lnSpc>
                <a:spcPts val="3000"/>
              </a:lnSpc>
            </a:pPr>
            <a:r>
              <a:rPr lang="en-US" altLang="zh-CN" sz="2400" dirty="0" smtClean="0">
                <a:solidFill>
                  <a:srgbClr val="005A9E"/>
                </a:solidFill>
              </a:rPr>
              <a:t>A</a:t>
            </a:r>
            <a:r>
              <a:rPr lang="zh-CN" altLang="en-US" sz="2400" dirty="0">
                <a:solidFill>
                  <a:srgbClr val="005A9E"/>
                </a:solidFill>
              </a:rPr>
              <a:t>：运营资金主要来源于两部分，一部分由社群成员上交活动资金，另一部分由外部赞助。社群日常活动的开支一人负责资金，一人负责记账。</a:t>
            </a:r>
            <a:endParaRPr lang="zh-CN" altLang="en-US" sz="2400" dirty="0" smtClean="0">
              <a:solidFill>
                <a:srgbClr val="005A9E"/>
              </a:solidFill>
            </a:endParaRPr>
          </a:p>
        </p:txBody>
      </p:sp>
    </p:spTree>
    <p:extLst>
      <p:ext uri="{BB962C8B-B14F-4D97-AF65-F5344CB8AC3E}">
        <p14:creationId xmlns="" xmlns:p14="http://schemas.microsoft.com/office/powerpoint/2010/main" val="42940392"/>
      </p:ext>
    </p:extLst>
  </p:cSld>
  <p:clrMapOvr>
    <a:masterClrMapping/>
  </p:clrMapOvr>
  <mc:AlternateContent xmlns:mc="http://schemas.openxmlformats.org/markup-compatibility/2006">
    <mc:Choice xmlns=""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63" presetClass="path" presetSubtype="0" accel="50000" decel="50000" fill="hold" nodeType="withEffect">
                                  <p:stCondLst>
                                    <p:cond delay="0"/>
                                  </p:stCondLst>
                                  <p:childTnLst>
                                    <p:animMotion origin="layout" path="M 5E-6 -2.71605E-6 L 0.05538 -2.71605E-6 " pathEditMode="relative" rAng="0" ptsTypes="AA">
                                      <p:cBhvr>
                                        <p:cTn id="12" dur="2000" fill="hold"/>
                                        <p:tgtEl>
                                          <p:spTgt spid="2"/>
                                        </p:tgtEl>
                                        <p:attrNameLst>
                                          <p:attrName>ppt_x</p:attrName>
                                          <p:attrName>ppt_y</p:attrName>
                                        </p:attrNameLst>
                                      </p:cBhvr>
                                      <p:rCtr x="2760" y="0"/>
                                    </p:animMotion>
                                  </p:childTnLst>
                                </p:cTn>
                              </p:par>
                            </p:childTnLst>
                          </p:cTn>
                        </p:par>
                        <p:par>
                          <p:cTn id="13" fill="hold">
                            <p:stCondLst>
                              <p:cond delay="2000"/>
                            </p:stCondLst>
                            <p:childTnLst>
                              <p:par>
                                <p:cTn id="14" presetID="49" presetClass="entr" presetSubtype="0" decel="10000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wipe(left)">
                                      <p:cBhvr>
                                        <p:cTn id="22" dur="700"/>
                                        <p:tgtEl>
                                          <p:spTgt spid="1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wipe(left)">
                                      <p:cBhvr>
                                        <p:cTn id="25" dur="700"/>
                                        <p:tgtEl>
                                          <p:spTgt spid="124"/>
                                        </p:tgtEl>
                                      </p:cBhvr>
                                    </p:animEffect>
                                  </p:childTnLst>
                                </p:cTn>
                              </p:par>
                            </p:childTnLst>
                          </p:cTn>
                        </p:par>
                        <p:par>
                          <p:cTn id="26" fill="hold">
                            <p:stCondLst>
                              <p:cond delay="2700"/>
                            </p:stCondLst>
                            <p:childTnLst>
                              <p:par>
                                <p:cTn id="27" presetID="23" presetClass="entr" presetSubtype="52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ppt_x</p:attrName>
                                        </p:attrNameLst>
                                      </p:cBhvr>
                                      <p:tavLst>
                                        <p:tav tm="0">
                                          <p:val>
                                            <p:fltVal val="0.5"/>
                                          </p:val>
                                        </p:tav>
                                        <p:tav tm="100000">
                                          <p:val>
                                            <p:strVal val="#ppt_x"/>
                                          </p:val>
                                        </p:tav>
                                      </p:tavLst>
                                    </p:anim>
                                    <p:anim calcmode="lin" valueType="num">
                                      <p:cBhvr>
                                        <p:cTn id="32" dur="500" fill="hold"/>
                                        <p:tgtEl>
                                          <p:spTgt spid="4"/>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30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 calcmode="lin" valueType="num">
                                      <p:cBhvr>
                                        <p:cTn id="37" dur="500" fill="hold"/>
                                        <p:tgtEl>
                                          <p:spTgt spid="5"/>
                                        </p:tgtEl>
                                        <p:attrNameLst>
                                          <p:attrName>ppt_x</p:attrName>
                                        </p:attrNameLst>
                                      </p:cBhvr>
                                      <p:tavLst>
                                        <p:tav tm="0">
                                          <p:val>
                                            <p:fltVal val="0.5"/>
                                          </p:val>
                                        </p:tav>
                                        <p:tav tm="100000">
                                          <p:val>
                                            <p:strVal val="#ppt_x"/>
                                          </p:val>
                                        </p:tav>
                                      </p:tavLst>
                                    </p:anim>
                                    <p:anim calcmode="lin" valueType="num">
                                      <p:cBhvr>
                                        <p:cTn id="38" dur="5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0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 calcmode="lin" valueType="num">
                                      <p:cBhvr>
                                        <p:cTn id="43" dur="500" fill="hold"/>
                                        <p:tgtEl>
                                          <p:spTgt spid="6"/>
                                        </p:tgtEl>
                                        <p:attrNameLst>
                                          <p:attrName>ppt_x</p:attrName>
                                        </p:attrNameLst>
                                      </p:cBhvr>
                                      <p:tavLst>
                                        <p:tav tm="0">
                                          <p:val>
                                            <p:fltVal val="0.5"/>
                                          </p:val>
                                        </p:tav>
                                        <p:tav tm="100000">
                                          <p:val>
                                            <p:strVal val="#ppt_x"/>
                                          </p:val>
                                        </p:tav>
                                      </p:tavLst>
                                    </p:anim>
                                    <p:anim calcmode="lin" valueType="num">
                                      <p:cBhvr>
                                        <p:cTn id="44" dur="500" fill="hold"/>
                                        <p:tgtEl>
                                          <p:spTgt spid="6"/>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30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 calcmode="lin" valueType="num">
                                      <p:cBhvr>
                                        <p:cTn id="49" dur="500" fill="hold"/>
                                        <p:tgtEl>
                                          <p:spTgt spid="7"/>
                                        </p:tgtEl>
                                        <p:attrNameLst>
                                          <p:attrName>ppt_x</p:attrName>
                                        </p:attrNameLst>
                                      </p:cBhvr>
                                      <p:tavLst>
                                        <p:tav tm="0">
                                          <p:val>
                                            <p:fltVal val="0.5"/>
                                          </p:val>
                                        </p:tav>
                                        <p:tav tm="100000">
                                          <p:val>
                                            <p:strVal val="#ppt_x"/>
                                          </p:val>
                                        </p:tav>
                                      </p:tavLst>
                                    </p:anim>
                                    <p:anim calcmode="lin" valueType="num">
                                      <p:cBhvr>
                                        <p:cTn id="50" dur="500" fill="hold"/>
                                        <p:tgtEl>
                                          <p:spTgt spid="7"/>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 calcmode="lin" valueType="num">
                                      <p:cBhvr>
                                        <p:cTn id="55" dur="500" fill="hold"/>
                                        <p:tgtEl>
                                          <p:spTgt spid="8"/>
                                        </p:tgtEl>
                                        <p:attrNameLst>
                                          <p:attrName>ppt_x</p:attrName>
                                        </p:attrNameLst>
                                      </p:cBhvr>
                                      <p:tavLst>
                                        <p:tav tm="0">
                                          <p:val>
                                            <p:fltVal val="0.5"/>
                                          </p:val>
                                        </p:tav>
                                        <p:tav tm="100000">
                                          <p:val>
                                            <p:strVal val="#ppt_x"/>
                                          </p:val>
                                        </p:tav>
                                      </p:tavLst>
                                    </p:anim>
                                    <p:anim calcmode="lin" valueType="num">
                                      <p:cBhvr>
                                        <p:cTn id="56" dur="500" fill="hold"/>
                                        <p:tgtEl>
                                          <p:spTgt spid="8"/>
                                        </p:tgtEl>
                                        <p:attrNameLst>
                                          <p:attrName>ppt_y</p:attrName>
                                        </p:attrNameLst>
                                      </p:cBhvr>
                                      <p:tavLst>
                                        <p:tav tm="0">
                                          <p:val>
                                            <p:fltVal val="0.5"/>
                                          </p:val>
                                        </p:tav>
                                        <p:tav tm="100000">
                                          <p:val>
                                            <p:strVal val="#ppt_y"/>
                                          </p:val>
                                        </p:tav>
                                      </p:tavLst>
                                    </p:anim>
                                  </p:childTnLst>
                                </p:cTn>
                              </p:par>
                              <p:par>
                                <p:cTn id="57" presetID="23" presetClass="entr" presetSubtype="528" fill="hold" nodeType="withEffect">
                                  <p:stCondLst>
                                    <p:cond delay="60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anim calcmode="lin" valueType="num">
                                      <p:cBhvr>
                                        <p:cTn id="61" dur="500" fill="hold"/>
                                        <p:tgtEl>
                                          <p:spTgt spid="9"/>
                                        </p:tgtEl>
                                        <p:attrNameLst>
                                          <p:attrName>ppt_x</p:attrName>
                                        </p:attrNameLst>
                                      </p:cBhvr>
                                      <p:tavLst>
                                        <p:tav tm="0">
                                          <p:val>
                                            <p:fltVal val="0.5"/>
                                          </p:val>
                                        </p:tav>
                                        <p:tav tm="100000">
                                          <p:val>
                                            <p:strVal val="#ppt_x"/>
                                          </p:val>
                                        </p:tav>
                                      </p:tavLst>
                                    </p:anim>
                                    <p:anim calcmode="lin" valueType="num">
                                      <p:cBhvr>
                                        <p:cTn id="62" dur="500" fill="hold"/>
                                        <p:tgtEl>
                                          <p:spTgt spid="9"/>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10"/>
                                        </p:tgtEl>
                                        <p:attrNameLst>
                                          <p:attrName>style.visibility</p:attrName>
                                        </p:attrNameLst>
                                      </p:cBhvr>
                                      <p:to>
                                        <p:strVal val="visible"/>
                                      </p:to>
                                    </p:set>
                                    <p:anim calcmode="lin" valueType="num">
                                      <p:cBhvr>
                                        <p:cTn id="65" dur="500" fill="hold"/>
                                        <p:tgtEl>
                                          <p:spTgt spid="10"/>
                                        </p:tgtEl>
                                        <p:attrNameLst>
                                          <p:attrName>ppt_w</p:attrName>
                                        </p:attrNameLst>
                                      </p:cBhvr>
                                      <p:tavLst>
                                        <p:tav tm="0">
                                          <p:val>
                                            <p:fltVal val="0"/>
                                          </p:val>
                                        </p:tav>
                                        <p:tav tm="100000">
                                          <p:val>
                                            <p:strVal val="#ppt_w"/>
                                          </p:val>
                                        </p:tav>
                                      </p:tavLst>
                                    </p:anim>
                                    <p:anim calcmode="lin" valueType="num">
                                      <p:cBhvr>
                                        <p:cTn id="66" dur="500" fill="hold"/>
                                        <p:tgtEl>
                                          <p:spTgt spid="10"/>
                                        </p:tgtEl>
                                        <p:attrNameLst>
                                          <p:attrName>ppt_h</p:attrName>
                                        </p:attrNameLst>
                                      </p:cBhvr>
                                      <p:tavLst>
                                        <p:tav tm="0">
                                          <p:val>
                                            <p:fltVal val="0"/>
                                          </p:val>
                                        </p:tav>
                                        <p:tav tm="100000">
                                          <p:val>
                                            <p:strVal val="#ppt_h"/>
                                          </p:val>
                                        </p:tav>
                                      </p:tavLst>
                                    </p:anim>
                                    <p:anim calcmode="lin" valueType="num">
                                      <p:cBhvr>
                                        <p:cTn id="67" dur="500" fill="hold"/>
                                        <p:tgtEl>
                                          <p:spTgt spid="10"/>
                                        </p:tgtEl>
                                        <p:attrNameLst>
                                          <p:attrName>ppt_x</p:attrName>
                                        </p:attrNameLst>
                                      </p:cBhvr>
                                      <p:tavLst>
                                        <p:tav tm="0">
                                          <p:val>
                                            <p:fltVal val="0.5"/>
                                          </p:val>
                                        </p:tav>
                                        <p:tav tm="100000">
                                          <p:val>
                                            <p:strVal val="#ppt_x"/>
                                          </p:val>
                                        </p:tav>
                                      </p:tavLst>
                                    </p:anim>
                                    <p:anim calcmode="lin" valueType="num">
                                      <p:cBhvr>
                                        <p:cTn id="68" dur="500" fill="hold"/>
                                        <p:tgtEl>
                                          <p:spTgt spid="10"/>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30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 calcmode="lin" valueType="num">
                                      <p:cBhvr>
                                        <p:cTn id="73" dur="500" fill="hold"/>
                                        <p:tgtEl>
                                          <p:spTgt spid="11"/>
                                        </p:tgtEl>
                                        <p:attrNameLst>
                                          <p:attrName>ppt_x</p:attrName>
                                        </p:attrNameLst>
                                      </p:cBhvr>
                                      <p:tavLst>
                                        <p:tav tm="0">
                                          <p:val>
                                            <p:fltVal val="0.5"/>
                                          </p:val>
                                        </p:tav>
                                        <p:tav tm="100000">
                                          <p:val>
                                            <p:strVal val="#ppt_x"/>
                                          </p:val>
                                        </p:tav>
                                      </p:tavLst>
                                    </p:anim>
                                    <p:anim calcmode="lin" valueType="num">
                                      <p:cBhvr>
                                        <p:cTn id="74" dur="500" fill="hold"/>
                                        <p:tgtEl>
                                          <p:spTgt spid="11"/>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60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 calcmode="lin" valueType="num">
                                      <p:cBhvr>
                                        <p:cTn id="79" dur="500" fill="hold"/>
                                        <p:tgtEl>
                                          <p:spTgt spid="12"/>
                                        </p:tgtEl>
                                        <p:attrNameLst>
                                          <p:attrName>ppt_x</p:attrName>
                                        </p:attrNameLst>
                                      </p:cBhvr>
                                      <p:tavLst>
                                        <p:tav tm="0">
                                          <p:val>
                                            <p:fltVal val="0.5"/>
                                          </p:val>
                                        </p:tav>
                                        <p:tav tm="100000">
                                          <p:val>
                                            <p:strVal val="#ppt_x"/>
                                          </p:val>
                                        </p:tav>
                                      </p:tavLst>
                                    </p:anim>
                                    <p:anim calcmode="lin" valueType="num">
                                      <p:cBhvr>
                                        <p:cTn id="80" dur="500" fill="hold"/>
                                        <p:tgtEl>
                                          <p:spTgt spid="12"/>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600"/>
                                  </p:stCondLst>
                                  <p:childTnLst>
                                    <p:set>
                                      <p:cBhvr>
                                        <p:cTn id="82" dur="1" fill="hold">
                                          <p:stCondLst>
                                            <p:cond delay="0"/>
                                          </p:stCondLst>
                                        </p:cTn>
                                        <p:tgtEl>
                                          <p:spTgt spid="13"/>
                                        </p:tgtEl>
                                        <p:attrNameLst>
                                          <p:attrName>style.visibility</p:attrName>
                                        </p:attrNameLst>
                                      </p:cBhvr>
                                      <p:to>
                                        <p:strVal val="visible"/>
                                      </p:to>
                                    </p:set>
                                    <p:anim calcmode="lin" valueType="num">
                                      <p:cBhvr>
                                        <p:cTn id="83" dur="500" fill="hold"/>
                                        <p:tgtEl>
                                          <p:spTgt spid="13"/>
                                        </p:tgtEl>
                                        <p:attrNameLst>
                                          <p:attrName>ppt_w</p:attrName>
                                        </p:attrNameLst>
                                      </p:cBhvr>
                                      <p:tavLst>
                                        <p:tav tm="0">
                                          <p:val>
                                            <p:fltVal val="0"/>
                                          </p:val>
                                        </p:tav>
                                        <p:tav tm="100000">
                                          <p:val>
                                            <p:strVal val="#ppt_w"/>
                                          </p:val>
                                        </p:tav>
                                      </p:tavLst>
                                    </p:anim>
                                    <p:anim calcmode="lin" valueType="num">
                                      <p:cBhvr>
                                        <p:cTn id="84" dur="500" fill="hold"/>
                                        <p:tgtEl>
                                          <p:spTgt spid="13"/>
                                        </p:tgtEl>
                                        <p:attrNameLst>
                                          <p:attrName>ppt_h</p:attrName>
                                        </p:attrNameLst>
                                      </p:cBhvr>
                                      <p:tavLst>
                                        <p:tav tm="0">
                                          <p:val>
                                            <p:fltVal val="0"/>
                                          </p:val>
                                        </p:tav>
                                        <p:tav tm="100000">
                                          <p:val>
                                            <p:strVal val="#ppt_h"/>
                                          </p:val>
                                        </p:tav>
                                      </p:tavLst>
                                    </p:anim>
                                    <p:anim calcmode="lin" valueType="num">
                                      <p:cBhvr>
                                        <p:cTn id="85" dur="500" fill="hold"/>
                                        <p:tgtEl>
                                          <p:spTgt spid="13"/>
                                        </p:tgtEl>
                                        <p:attrNameLst>
                                          <p:attrName>ppt_x</p:attrName>
                                        </p:attrNameLst>
                                      </p:cBhvr>
                                      <p:tavLst>
                                        <p:tav tm="0">
                                          <p:val>
                                            <p:fltVal val="0.5"/>
                                          </p:val>
                                        </p:tav>
                                        <p:tav tm="100000">
                                          <p:val>
                                            <p:strVal val="#ppt_x"/>
                                          </p:val>
                                        </p:tav>
                                      </p:tavLst>
                                    </p:anim>
                                    <p:anim calcmode="lin" valueType="num">
                                      <p:cBhvr>
                                        <p:cTn id="86" dur="500" fill="hold"/>
                                        <p:tgtEl>
                                          <p:spTgt spid="13"/>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300"/>
                                  </p:stCondLst>
                                  <p:childTnLst>
                                    <p:set>
                                      <p:cBhvr>
                                        <p:cTn id="88" dur="1" fill="hold">
                                          <p:stCondLst>
                                            <p:cond delay="0"/>
                                          </p:stCondLst>
                                        </p:cTn>
                                        <p:tgtEl>
                                          <p:spTgt spid="14"/>
                                        </p:tgtEl>
                                        <p:attrNameLst>
                                          <p:attrName>style.visibility</p:attrName>
                                        </p:attrNameLst>
                                      </p:cBhvr>
                                      <p:to>
                                        <p:strVal val="visible"/>
                                      </p:to>
                                    </p:set>
                                    <p:anim calcmode="lin" valueType="num">
                                      <p:cBhvr>
                                        <p:cTn id="89" dur="500" fill="hold"/>
                                        <p:tgtEl>
                                          <p:spTgt spid="14"/>
                                        </p:tgtEl>
                                        <p:attrNameLst>
                                          <p:attrName>ppt_w</p:attrName>
                                        </p:attrNameLst>
                                      </p:cBhvr>
                                      <p:tavLst>
                                        <p:tav tm="0">
                                          <p:val>
                                            <p:fltVal val="0"/>
                                          </p:val>
                                        </p:tav>
                                        <p:tav tm="100000">
                                          <p:val>
                                            <p:strVal val="#ppt_w"/>
                                          </p:val>
                                        </p:tav>
                                      </p:tavLst>
                                    </p:anim>
                                    <p:anim calcmode="lin" valueType="num">
                                      <p:cBhvr>
                                        <p:cTn id="90" dur="500" fill="hold"/>
                                        <p:tgtEl>
                                          <p:spTgt spid="14"/>
                                        </p:tgtEl>
                                        <p:attrNameLst>
                                          <p:attrName>ppt_h</p:attrName>
                                        </p:attrNameLst>
                                      </p:cBhvr>
                                      <p:tavLst>
                                        <p:tav tm="0">
                                          <p:val>
                                            <p:fltVal val="0"/>
                                          </p:val>
                                        </p:tav>
                                        <p:tav tm="100000">
                                          <p:val>
                                            <p:strVal val="#ppt_h"/>
                                          </p:val>
                                        </p:tav>
                                      </p:tavLst>
                                    </p:anim>
                                    <p:anim calcmode="lin" valueType="num">
                                      <p:cBhvr>
                                        <p:cTn id="91" dur="500" fill="hold"/>
                                        <p:tgtEl>
                                          <p:spTgt spid="14"/>
                                        </p:tgtEl>
                                        <p:attrNameLst>
                                          <p:attrName>ppt_x</p:attrName>
                                        </p:attrNameLst>
                                      </p:cBhvr>
                                      <p:tavLst>
                                        <p:tav tm="0">
                                          <p:val>
                                            <p:fltVal val="0.5"/>
                                          </p:val>
                                        </p:tav>
                                        <p:tav tm="100000">
                                          <p:val>
                                            <p:strVal val="#ppt_x"/>
                                          </p:val>
                                        </p:tav>
                                      </p:tavLst>
                                    </p:anim>
                                    <p:anim calcmode="lin" valueType="num">
                                      <p:cBhvr>
                                        <p:cTn id="92" dur="500" fill="hold"/>
                                        <p:tgtEl>
                                          <p:spTgt spid="14"/>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600"/>
                                  </p:stCondLst>
                                  <p:childTnLst>
                                    <p:set>
                                      <p:cBhvr>
                                        <p:cTn id="94" dur="1" fill="hold">
                                          <p:stCondLst>
                                            <p:cond delay="0"/>
                                          </p:stCondLst>
                                        </p:cTn>
                                        <p:tgtEl>
                                          <p:spTgt spid="15"/>
                                        </p:tgtEl>
                                        <p:attrNameLst>
                                          <p:attrName>style.visibility</p:attrName>
                                        </p:attrNameLst>
                                      </p:cBhvr>
                                      <p:to>
                                        <p:strVal val="visible"/>
                                      </p:to>
                                    </p:set>
                                    <p:anim calcmode="lin" valueType="num">
                                      <p:cBhvr>
                                        <p:cTn id="95" dur="500" fill="hold"/>
                                        <p:tgtEl>
                                          <p:spTgt spid="15"/>
                                        </p:tgtEl>
                                        <p:attrNameLst>
                                          <p:attrName>ppt_w</p:attrName>
                                        </p:attrNameLst>
                                      </p:cBhvr>
                                      <p:tavLst>
                                        <p:tav tm="0">
                                          <p:val>
                                            <p:fltVal val="0"/>
                                          </p:val>
                                        </p:tav>
                                        <p:tav tm="100000">
                                          <p:val>
                                            <p:strVal val="#ppt_w"/>
                                          </p:val>
                                        </p:tav>
                                      </p:tavLst>
                                    </p:anim>
                                    <p:anim calcmode="lin" valueType="num">
                                      <p:cBhvr>
                                        <p:cTn id="96" dur="500" fill="hold"/>
                                        <p:tgtEl>
                                          <p:spTgt spid="15"/>
                                        </p:tgtEl>
                                        <p:attrNameLst>
                                          <p:attrName>ppt_h</p:attrName>
                                        </p:attrNameLst>
                                      </p:cBhvr>
                                      <p:tavLst>
                                        <p:tav tm="0">
                                          <p:val>
                                            <p:fltVal val="0"/>
                                          </p:val>
                                        </p:tav>
                                        <p:tav tm="100000">
                                          <p:val>
                                            <p:strVal val="#ppt_h"/>
                                          </p:val>
                                        </p:tav>
                                      </p:tavLst>
                                    </p:anim>
                                    <p:anim calcmode="lin" valueType="num">
                                      <p:cBhvr>
                                        <p:cTn id="97" dur="500" fill="hold"/>
                                        <p:tgtEl>
                                          <p:spTgt spid="15"/>
                                        </p:tgtEl>
                                        <p:attrNameLst>
                                          <p:attrName>ppt_x</p:attrName>
                                        </p:attrNameLst>
                                      </p:cBhvr>
                                      <p:tavLst>
                                        <p:tav tm="0">
                                          <p:val>
                                            <p:fltVal val="0.5"/>
                                          </p:val>
                                        </p:tav>
                                        <p:tav tm="100000">
                                          <p:val>
                                            <p:strVal val="#ppt_x"/>
                                          </p:val>
                                        </p:tav>
                                      </p:tavLst>
                                    </p:anim>
                                    <p:anim calcmode="lin" valueType="num">
                                      <p:cBhvr>
                                        <p:cTn id="98" dur="500" fill="hold"/>
                                        <p:tgtEl>
                                          <p:spTgt spid="15"/>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60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500" fill="hold"/>
                                        <p:tgtEl>
                                          <p:spTgt spid="16"/>
                                        </p:tgtEl>
                                        <p:attrNameLst>
                                          <p:attrName>ppt_w</p:attrName>
                                        </p:attrNameLst>
                                      </p:cBhvr>
                                      <p:tavLst>
                                        <p:tav tm="0">
                                          <p:val>
                                            <p:fltVal val="0"/>
                                          </p:val>
                                        </p:tav>
                                        <p:tav tm="100000">
                                          <p:val>
                                            <p:strVal val="#ppt_w"/>
                                          </p:val>
                                        </p:tav>
                                      </p:tavLst>
                                    </p:anim>
                                    <p:anim calcmode="lin" valueType="num">
                                      <p:cBhvr>
                                        <p:cTn id="102" dur="500" fill="hold"/>
                                        <p:tgtEl>
                                          <p:spTgt spid="16"/>
                                        </p:tgtEl>
                                        <p:attrNameLst>
                                          <p:attrName>ppt_h</p:attrName>
                                        </p:attrNameLst>
                                      </p:cBhvr>
                                      <p:tavLst>
                                        <p:tav tm="0">
                                          <p:val>
                                            <p:fltVal val="0"/>
                                          </p:val>
                                        </p:tav>
                                        <p:tav tm="100000">
                                          <p:val>
                                            <p:strVal val="#ppt_h"/>
                                          </p:val>
                                        </p:tav>
                                      </p:tavLst>
                                    </p:anim>
                                    <p:anim calcmode="lin" valueType="num">
                                      <p:cBhvr>
                                        <p:cTn id="103" dur="500" fill="hold"/>
                                        <p:tgtEl>
                                          <p:spTgt spid="16"/>
                                        </p:tgtEl>
                                        <p:attrNameLst>
                                          <p:attrName>ppt_x</p:attrName>
                                        </p:attrNameLst>
                                      </p:cBhvr>
                                      <p:tavLst>
                                        <p:tav tm="0">
                                          <p:val>
                                            <p:fltVal val="0.5"/>
                                          </p:val>
                                        </p:tav>
                                        <p:tav tm="100000">
                                          <p:val>
                                            <p:strVal val="#ppt_x"/>
                                          </p:val>
                                        </p:tav>
                                      </p:tavLst>
                                    </p:anim>
                                    <p:anim calcmode="lin" valueType="num">
                                      <p:cBhvr>
                                        <p:cTn id="104" dur="500" fill="hold"/>
                                        <p:tgtEl>
                                          <p:spTgt spid="16"/>
                                        </p:tgtEl>
                                        <p:attrNameLst>
                                          <p:attrName>ppt_y</p:attrName>
                                        </p:attrNameLst>
                                      </p:cBhvr>
                                      <p:tavLst>
                                        <p:tav tm="0">
                                          <p:val>
                                            <p:fltVal val="0.5"/>
                                          </p:val>
                                        </p:tav>
                                        <p:tav tm="100000">
                                          <p:val>
                                            <p:strVal val="#ppt_y"/>
                                          </p:val>
                                        </p:tav>
                                      </p:tavLst>
                                    </p:anim>
                                  </p:childTnLst>
                                </p:cTn>
                              </p:par>
                              <p:par>
                                <p:cTn id="105" presetID="26" presetClass="emph" presetSubtype="0" repeatCount="3000" fill="hold" nodeType="withEffect">
                                  <p:stCondLst>
                                    <p:cond delay="600"/>
                                  </p:stCondLst>
                                  <p:childTnLst>
                                    <p:animEffect transition="out" filter="fade">
                                      <p:cBhvr>
                                        <p:cTn id="106" dur="500" tmFilter="0, 0; .2, .5; .8, .5; 1, 0"/>
                                        <p:tgtEl>
                                          <p:spTgt spid="4"/>
                                        </p:tgtEl>
                                      </p:cBhvr>
                                    </p:animEffect>
                                    <p:animScale>
                                      <p:cBhvr>
                                        <p:cTn id="107" dur="250" autoRev="1" fill="hold"/>
                                        <p:tgtEl>
                                          <p:spTgt spid="4"/>
                                        </p:tgtEl>
                                      </p:cBhvr>
                                      <p:by x="105000" y="105000"/>
                                    </p:animScale>
                                  </p:childTnLst>
                                </p:cTn>
                              </p:par>
                              <p:par>
                                <p:cTn id="108" presetID="26" presetClass="emph" presetSubtype="0" repeatCount="3000" fill="hold" nodeType="withEffect">
                                  <p:stCondLst>
                                    <p:cond delay="710"/>
                                  </p:stCondLst>
                                  <p:childTnLst>
                                    <p:animEffect transition="out" filter="fade">
                                      <p:cBhvr>
                                        <p:cTn id="109" dur="500" tmFilter="0, 0; .2, .5; .8, .5; 1, 0"/>
                                        <p:tgtEl>
                                          <p:spTgt spid="11"/>
                                        </p:tgtEl>
                                      </p:cBhvr>
                                    </p:animEffect>
                                    <p:animScale>
                                      <p:cBhvr>
                                        <p:cTn id="110" dur="250" autoRev="1" fill="hold"/>
                                        <p:tgtEl>
                                          <p:spTgt spid="11"/>
                                        </p:tgtEl>
                                      </p:cBhvr>
                                      <p:by x="105000" y="105000"/>
                                    </p:animScale>
                                  </p:childTnLst>
                                </p:cTn>
                              </p:par>
                              <p:par>
                                <p:cTn id="111" presetID="26" presetClass="emph" presetSubtype="0" repeatCount="3000" fill="hold" nodeType="withEffect">
                                  <p:stCondLst>
                                    <p:cond delay="410"/>
                                  </p:stCondLst>
                                  <p:childTnLst>
                                    <p:animEffect transition="out" filter="fade">
                                      <p:cBhvr>
                                        <p:cTn id="112" dur="500" tmFilter="0, 0; .2, .5; .8, .5; 1, 0"/>
                                        <p:tgtEl>
                                          <p:spTgt spid="13"/>
                                        </p:tgtEl>
                                      </p:cBhvr>
                                    </p:animEffect>
                                    <p:animScale>
                                      <p:cBhvr>
                                        <p:cTn id="113" dur="250" autoRev="1" fill="hold"/>
                                        <p:tgtEl>
                                          <p:spTgt spid="13"/>
                                        </p:tgtEl>
                                      </p:cBhvr>
                                      <p:by x="105000" y="105000"/>
                                    </p:animScale>
                                  </p:childTnLst>
                                </p:cTn>
                              </p:par>
                              <p:par>
                                <p:cTn id="114" presetID="26" presetClass="emph" presetSubtype="0" repeatCount="3000" fill="hold" nodeType="withEffect">
                                  <p:stCondLst>
                                    <p:cond delay="810"/>
                                  </p:stCondLst>
                                  <p:childTnLst>
                                    <p:animEffect transition="out" filter="fade">
                                      <p:cBhvr>
                                        <p:cTn id="115" dur="500" tmFilter="0, 0; .2, .5; .8, .5; 1, 0"/>
                                        <p:tgtEl>
                                          <p:spTgt spid="14"/>
                                        </p:tgtEl>
                                      </p:cBhvr>
                                    </p:animEffect>
                                    <p:animScale>
                                      <p:cBhvr>
                                        <p:cTn id="116" dur="250" autoRev="1" fill="hold"/>
                                        <p:tgtEl>
                                          <p:spTgt spid="14"/>
                                        </p:tgtEl>
                                      </p:cBhvr>
                                      <p:by x="105000" y="105000"/>
                                    </p:animScale>
                                  </p:childTnLst>
                                </p:cTn>
                              </p:par>
                              <p:par>
                                <p:cTn id="117" presetID="22" presetClass="entr" presetSubtype="8"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left)">
                                      <p:cBhvr>
                                        <p:cTn id="119"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 xmlns:a14="http://schemas.microsoft.com/office/drawing/2010/main">
                  <a14:imgLayer r:embed="">
                    <a14:imgEffect>
                      <a14:brightnessContrast bright="-3000"/>
                    </a14:imgEffect>
                  </a14:imgLayer>
                </a14:imgProps>
              </a:ext>
              <a:ext uri="{28A0092B-C50C-407E-A947-70E740481C1C}">
                <a14:useLocalDpi xmlns=""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 xmlns:a14="http://schemas.microsoft.com/office/drawing/2010/main">
                    <a14:imgLayer r:embed="">
                      <a14:imgEffect>
                        <a14:colorTemperature colorTemp="4700"/>
                      </a14:imgEffect>
                      <a14:imgEffect>
                        <a14:saturation sat="400000"/>
                      </a14:imgEffect>
                    </a14:imgLayer>
                  </a14:imgProps>
                </a:ext>
                <a:ext uri="{28A0092B-C50C-407E-A947-70E740481C1C}">
                  <a14:useLocalDpi xmlns=""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04</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1295664" y="376571"/>
            <a:ext cx="3177275" cy="796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a:solidFill>
                  <a:srgbClr val="005A9E"/>
                </a:solidFill>
                <a:latin typeface="Arial"/>
                <a:ea typeface="微软雅黑"/>
              </a:rPr>
              <a:t>渠道与平台</a:t>
            </a:r>
          </a:p>
        </p:txBody>
      </p:sp>
      <p:sp>
        <p:nvSpPr>
          <p:cNvPr id="124" name="Rectangle 4"/>
          <p:cNvSpPr txBox="1">
            <a:spLocks noChangeArrowheads="1"/>
          </p:cNvSpPr>
          <p:nvPr/>
        </p:nvSpPr>
        <p:spPr bwMode="auto">
          <a:xfrm>
            <a:off x="630080" y="1004895"/>
            <a:ext cx="3618912"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Channels</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sp>
        <p:nvSpPr>
          <p:cNvPr id="52" name="Rectangle 4"/>
          <p:cNvSpPr txBox="1">
            <a:spLocks noChangeArrowheads="1"/>
          </p:cNvSpPr>
          <p:nvPr/>
        </p:nvSpPr>
        <p:spPr bwMode="auto">
          <a:xfrm>
            <a:off x="660664" y="1587500"/>
            <a:ext cx="7746736" cy="30225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3000"/>
              </a:lnSpc>
            </a:pPr>
            <a:r>
              <a:rPr lang="en-US" altLang="zh-CN" sz="2400" dirty="0" smtClean="0">
                <a:solidFill>
                  <a:srgbClr val="005A9E"/>
                </a:solidFill>
              </a:rPr>
              <a:t>Q</a:t>
            </a:r>
            <a:r>
              <a:rPr lang="zh-CN" altLang="en-US" sz="2400" dirty="0">
                <a:solidFill>
                  <a:srgbClr val="005A9E"/>
                </a:solidFill>
              </a:rPr>
              <a:t>：社群用什么渠道去交流和用什么平台去召集</a:t>
            </a:r>
            <a:r>
              <a:rPr lang="zh-CN" altLang="en-US" sz="2400" dirty="0" smtClean="0">
                <a:solidFill>
                  <a:srgbClr val="005A9E"/>
                </a:solidFill>
              </a:rPr>
              <a:t>？</a:t>
            </a:r>
            <a:endParaRPr lang="en-US" altLang="zh-CN" sz="2400" dirty="0" smtClean="0">
              <a:solidFill>
                <a:srgbClr val="005A9E"/>
              </a:solidFill>
            </a:endParaRPr>
          </a:p>
          <a:p>
            <a:pPr algn="l">
              <a:lnSpc>
                <a:spcPts val="3000"/>
              </a:lnSpc>
            </a:pPr>
            <a:r>
              <a:rPr lang="en-US" altLang="zh-CN" sz="2400" dirty="0" smtClean="0">
                <a:solidFill>
                  <a:srgbClr val="005A9E"/>
                </a:solidFill>
              </a:rPr>
              <a:t>A</a:t>
            </a:r>
            <a:r>
              <a:rPr lang="zh-CN" altLang="en-US" sz="2400" dirty="0">
                <a:solidFill>
                  <a:srgbClr val="005A9E"/>
                </a:solidFill>
              </a:rPr>
              <a:t>：确定需见面开会，则约在大教室或讨论室开会。可以建立微信群、</a:t>
            </a:r>
            <a:r>
              <a:rPr lang="en-US" altLang="zh-CN" sz="2400" dirty="0">
                <a:solidFill>
                  <a:srgbClr val="005A9E"/>
                </a:solidFill>
              </a:rPr>
              <a:t>QQ</a:t>
            </a:r>
            <a:r>
              <a:rPr lang="zh-CN" altLang="en-US" sz="2400" dirty="0">
                <a:solidFill>
                  <a:srgbClr val="005A9E"/>
                </a:solidFill>
              </a:rPr>
              <a:t>群、短信、电话互相交流。</a:t>
            </a:r>
            <a:endParaRPr lang="zh-CN" altLang="en-US" sz="2400" dirty="0" smtClean="0">
              <a:solidFill>
                <a:srgbClr val="005A9E"/>
              </a:solidFill>
            </a:endParaRPr>
          </a:p>
        </p:txBody>
      </p:sp>
    </p:spTree>
    <p:extLst>
      <p:ext uri="{BB962C8B-B14F-4D97-AF65-F5344CB8AC3E}">
        <p14:creationId xmlns="" xmlns:p14="http://schemas.microsoft.com/office/powerpoint/2010/main" val="1082679750"/>
      </p:ext>
    </p:extLst>
  </p:cSld>
  <p:clrMapOvr>
    <a:masterClrMapping/>
  </p:clrMapOvr>
  <mc:AlternateContent xmlns:mc="http://schemas.openxmlformats.org/markup-compatibility/2006">
    <mc:Choice xmlns=""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63" presetClass="path" presetSubtype="0" accel="50000" decel="50000" fill="hold" nodeType="withEffect">
                                  <p:stCondLst>
                                    <p:cond delay="0"/>
                                  </p:stCondLst>
                                  <p:childTnLst>
                                    <p:animMotion origin="layout" path="M 5E-6 -2.71605E-6 L 0.05538 -2.71605E-6 " pathEditMode="relative" rAng="0" ptsTypes="AA">
                                      <p:cBhvr>
                                        <p:cTn id="12" dur="2000" fill="hold"/>
                                        <p:tgtEl>
                                          <p:spTgt spid="2"/>
                                        </p:tgtEl>
                                        <p:attrNameLst>
                                          <p:attrName>ppt_x</p:attrName>
                                          <p:attrName>ppt_y</p:attrName>
                                        </p:attrNameLst>
                                      </p:cBhvr>
                                      <p:rCtr x="2760" y="0"/>
                                    </p:animMotion>
                                  </p:childTnLst>
                                </p:cTn>
                              </p:par>
                            </p:childTnLst>
                          </p:cTn>
                        </p:par>
                        <p:par>
                          <p:cTn id="13" fill="hold">
                            <p:stCondLst>
                              <p:cond delay="2000"/>
                            </p:stCondLst>
                            <p:childTnLst>
                              <p:par>
                                <p:cTn id="14" presetID="49" presetClass="entr" presetSubtype="0" decel="10000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wipe(left)">
                                      <p:cBhvr>
                                        <p:cTn id="22" dur="700"/>
                                        <p:tgtEl>
                                          <p:spTgt spid="1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wipe(left)">
                                      <p:cBhvr>
                                        <p:cTn id="25" dur="700"/>
                                        <p:tgtEl>
                                          <p:spTgt spid="124"/>
                                        </p:tgtEl>
                                      </p:cBhvr>
                                    </p:animEffect>
                                  </p:childTnLst>
                                </p:cTn>
                              </p:par>
                            </p:childTnLst>
                          </p:cTn>
                        </p:par>
                        <p:par>
                          <p:cTn id="26" fill="hold">
                            <p:stCondLst>
                              <p:cond delay="2700"/>
                            </p:stCondLst>
                            <p:childTnLst>
                              <p:par>
                                <p:cTn id="27" presetID="23" presetClass="entr" presetSubtype="52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ppt_x</p:attrName>
                                        </p:attrNameLst>
                                      </p:cBhvr>
                                      <p:tavLst>
                                        <p:tav tm="0">
                                          <p:val>
                                            <p:fltVal val="0.5"/>
                                          </p:val>
                                        </p:tav>
                                        <p:tav tm="100000">
                                          <p:val>
                                            <p:strVal val="#ppt_x"/>
                                          </p:val>
                                        </p:tav>
                                      </p:tavLst>
                                    </p:anim>
                                    <p:anim calcmode="lin" valueType="num">
                                      <p:cBhvr>
                                        <p:cTn id="32" dur="500" fill="hold"/>
                                        <p:tgtEl>
                                          <p:spTgt spid="4"/>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30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 calcmode="lin" valueType="num">
                                      <p:cBhvr>
                                        <p:cTn id="37" dur="500" fill="hold"/>
                                        <p:tgtEl>
                                          <p:spTgt spid="5"/>
                                        </p:tgtEl>
                                        <p:attrNameLst>
                                          <p:attrName>ppt_x</p:attrName>
                                        </p:attrNameLst>
                                      </p:cBhvr>
                                      <p:tavLst>
                                        <p:tav tm="0">
                                          <p:val>
                                            <p:fltVal val="0.5"/>
                                          </p:val>
                                        </p:tav>
                                        <p:tav tm="100000">
                                          <p:val>
                                            <p:strVal val="#ppt_x"/>
                                          </p:val>
                                        </p:tav>
                                      </p:tavLst>
                                    </p:anim>
                                    <p:anim calcmode="lin" valueType="num">
                                      <p:cBhvr>
                                        <p:cTn id="38" dur="5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0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 calcmode="lin" valueType="num">
                                      <p:cBhvr>
                                        <p:cTn id="43" dur="500" fill="hold"/>
                                        <p:tgtEl>
                                          <p:spTgt spid="6"/>
                                        </p:tgtEl>
                                        <p:attrNameLst>
                                          <p:attrName>ppt_x</p:attrName>
                                        </p:attrNameLst>
                                      </p:cBhvr>
                                      <p:tavLst>
                                        <p:tav tm="0">
                                          <p:val>
                                            <p:fltVal val="0.5"/>
                                          </p:val>
                                        </p:tav>
                                        <p:tav tm="100000">
                                          <p:val>
                                            <p:strVal val="#ppt_x"/>
                                          </p:val>
                                        </p:tav>
                                      </p:tavLst>
                                    </p:anim>
                                    <p:anim calcmode="lin" valueType="num">
                                      <p:cBhvr>
                                        <p:cTn id="44" dur="500" fill="hold"/>
                                        <p:tgtEl>
                                          <p:spTgt spid="6"/>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30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 calcmode="lin" valueType="num">
                                      <p:cBhvr>
                                        <p:cTn id="49" dur="500" fill="hold"/>
                                        <p:tgtEl>
                                          <p:spTgt spid="7"/>
                                        </p:tgtEl>
                                        <p:attrNameLst>
                                          <p:attrName>ppt_x</p:attrName>
                                        </p:attrNameLst>
                                      </p:cBhvr>
                                      <p:tavLst>
                                        <p:tav tm="0">
                                          <p:val>
                                            <p:fltVal val="0.5"/>
                                          </p:val>
                                        </p:tav>
                                        <p:tav tm="100000">
                                          <p:val>
                                            <p:strVal val="#ppt_x"/>
                                          </p:val>
                                        </p:tav>
                                      </p:tavLst>
                                    </p:anim>
                                    <p:anim calcmode="lin" valueType="num">
                                      <p:cBhvr>
                                        <p:cTn id="50" dur="500" fill="hold"/>
                                        <p:tgtEl>
                                          <p:spTgt spid="7"/>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 calcmode="lin" valueType="num">
                                      <p:cBhvr>
                                        <p:cTn id="55" dur="500" fill="hold"/>
                                        <p:tgtEl>
                                          <p:spTgt spid="8"/>
                                        </p:tgtEl>
                                        <p:attrNameLst>
                                          <p:attrName>ppt_x</p:attrName>
                                        </p:attrNameLst>
                                      </p:cBhvr>
                                      <p:tavLst>
                                        <p:tav tm="0">
                                          <p:val>
                                            <p:fltVal val="0.5"/>
                                          </p:val>
                                        </p:tav>
                                        <p:tav tm="100000">
                                          <p:val>
                                            <p:strVal val="#ppt_x"/>
                                          </p:val>
                                        </p:tav>
                                      </p:tavLst>
                                    </p:anim>
                                    <p:anim calcmode="lin" valueType="num">
                                      <p:cBhvr>
                                        <p:cTn id="56" dur="500" fill="hold"/>
                                        <p:tgtEl>
                                          <p:spTgt spid="8"/>
                                        </p:tgtEl>
                                        <p:attrNameLst>
                                          <p:attrName>ppt_y</p:attrName>
                                        </p:attrNameLst>
                                      </p:cBhvr>
                                      <p:tavLst>
                                        <p:tav tm="0">
                                          <p:val>
                                            <p:fltVal val="0.5"/>
                                          </p:val>
                                        </p:tav>
                                        <p:tav tm="100000">
                                          <p:val>
                                            <p:strVal val="#ppt_y"/>
                                          </p:val>
                                        </p:tav>
                                      </p:tavLst>
                                    </p:anim>
                                  </p:childTnLst>
                                </p:cTn>
                              </p:par>
                              <p:par>
                                <p:cTn id="57" presetID="23" presetClass="entr" presetSubtype="528" fill="hold" nodeType="withEffect">
                                  <p:stCondLst>
                                    <p:cond delay="60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anim calcmode="lin" valueType="num">
                                      <p:cBhvr>
                                        <p:cTn id="61" dur="500" fill="hold"/>
                                        <p:tgtEl>
                                          <p:spTgt spid="9"/>
                                        </p:tgtEl>
                                        <p:attrNameLst>
                                          <p:attrName>ppt_x</p:attrName>
                                        </p:attrNameLst>
                                      </p:cBhvr>
                                      <p:tavLst>
                                        <p:tav tm="0">
                                          <p:val>
                                            <p:fltVal val="0.5"/>
                                          </p:val>
                                        </p:tav>
                                        <p:tav tm="100000">
                                          <p:val>
                                            <p:strVal val="#ppt_x"/>
                                          </p:val>
                                        </p:tav>
                                      </p:tavLst>
                                    </p:anim>
                                    <p:anim calcmode="lin" valueType="num">
                                      <p:cBhvr>
                                        <p:cTn id="62" dur="500" fill="hold"/>
                                        <p:tgtEl>
                                          <p:spTgt spid="9"/>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10"/>
                                        </p:tgtEl>
                                        <p:attrNameLst>
                                          <p:attrName>style.visibility</p:attrName>
                                        </p:attrNameLst>
                                      </p:cBhvr>
                                      <p:to>
                                        <p:strVal val="visible"/>
                                      </p:to>
                                    </p:set>
                                    <p:anim calcmode="lin" valueType="num">
                                      <p:cBhvr>
                                        <p:cTn id="65" dur="500" fill="hold"/>
                                        <p:tgtEl>
                                          <p:spTgt spid="10"/>
                                        </p:tgtEl>
                                        <p:attrNameLst>
                                          <p:attrName>ppt_w</p:attrName>
                                        </p:attrNameLst>
                                      </p:cBhvr>
                                      <p:tavLst>
                                        <p:tav tm="0">
                                          <p:val>
                                            <p:fltVal val="0"/>
                                          </p:val>
                                        </p:tav>
                                        <p:tav tm="100000">
                                          <p:val>
                                            <p:strVal val="#ppt_w"/>
                                          </p:val>
                                        </p:tav>
                                      </p:tavLst>
                                    </p:anim>
                                    <p:anim calcmode="lin" valueType="num">
                                      <p:cBhvr>
                                        <p:cTn id="66" dur="500" fill="hold"/>
                                        <p:tgtEl>
                                          <p:spTgt spid="10"/>
                                        </p:tgtEl>
                                        <p:attrNameLst>
                                          <p:attrName>ppt_h</p:attrName>
                                        </p:attrNameLst>
                                      </p:cBhvr>
                                      <p:tavLst>
                                        <p:tav tm="0">
                                          <p:val>
                                            <p:fltVal val="0"/>
                                          </p:val>
                                        </p:tav>
                                        <p:tav tm="100000">
                                          <p:val>
                                            <p:strVal val="#ppt_h"/>
                                          </p:val>
                                        </p:tav>
                                      </p:tavLst>
                                    </p:anim>
                                    <p:anim calcmode="lin" valueType="num">
                                      <p:cBhvr>
                                        <p:cTn id="67" dur="500" fill="hold"/>
                                        <p:tgtEl>
                                          <p:spTgt spid="10"/>
                                        </p:tgtEl>
                                        <p:attrNameLst>
                                          <p:attrName>ppt_x</p:attrName>
                                        </p:attrNameLst>
                                      </p:cBhvr>
                                      <p:tavLst>
                                        <p:tav tm="0">
                                          <p:val>
                                            <p:fltVal val="0.5"/>
                                          </p:val>
                                        </p:tav>
                                        <p:tav tm="100000">
                                          <p:val>
                                            <p:strVal val="#ppt_x"/>
                                          </p:val>
                                        </p:tav>
                                      </p:tavLst>
                                    </p:anim>
                                    <p:anim calcmode="lin" valueType="num">
                                      <p:cBhvr>
                                        <p:cTn id="68" dur="500" fill="hold"/>
                                        <p:tgtEl>
                                          <p:spTgt spid="10"/>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30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 calcmode="lin" valueType="num">
                                      <p:cBhvr>
                                        <p:cTn id="73" dur="500" fill="hold"/>
                                        <p:tgtEl>
                                          <p:spTgt spid="11"/>
                                        </p:tgtEl>
                                        <p:attrNameLst>
                                          <p:attrName>ppt_x</p:attrName>
                                        </p:attrNameLst>
                                      </p:cBhvr>
                                      <p:tavLst>
                                        <p:tav tm="0">
                                          <p:val>
                                            <p:fltVal val="0.5"/>
                                          </p:val>
                                        </p:tav>
                                        <p:tav tm="100000">
                                          <p:val>
                                            <p:strVal val="#ppt_x"/>
                                          </p:val>
                                        </p:tav>
                                      </p:tavLst>
                                    </p:anim>
                                    <p:anim calcmode="lin" valueType="num">
                                      <p:cBhvr>
                                        <p:cTn id="74" dur="500" fill="hold"/>
                                        <p:tgtEl>
                                          <p:spTgt spid="11"/>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60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 calcmode="lin" valueType="num">
                                      <p:cBhvr>
                                        <p:cTn id="79" dur="500" fill="hold"/>
                                        <p:tgtEl>
                                          <p:spTgt spid="12"/>
                                        </p:tgtEl>
                                        <p:attrNameLst>
                                          <p:attrName>ppt_x</p:attrName>
                                        </p:attrNameLst>
                                      </p:cBhvr>
                                      <p:tavLst>
                                        <p:tav tm="0">
                                          <p:val>
                                            <p:fltVal val="0.5"/>
                                          </p:val>
                                        </p:tav>
                                        <p:tav tm="100000">
                                          <p:val>
                                            <p:strVal val="#ppt_x"/>
                                          </p:val>
                                        </p:tav>
                                      </p:tavLst>
                                    </p:anim>
                                    <p:anim calcmode="lin" valueType="num">
                                      <p:cBhvr>
                                        <p:cTn id="80" dur="500" fill="hold"/>
                                        <p:tgtEl>
                                          <p:spTgt spid="12"/>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600"/>
                                  </p:stCondLst>
                                  <p:childTnLst>
                                    <p:set>
                                      <p:cBhvr>
                                        <p:cTn id="82" dur="1" fill="hold">
                                          <p:stCondLst>
                                            <p:cond delay="0"/>
                                          </p:stCondLst>
                                        </p:cTn>
                                        <p:tgtEl>
                                          <p:spTgt spid="13"/>
                                        </p:tgtEl>
                                        <p:attrNameLst>
                                          <p:attrName>style.visibility</p:attrName>
                                        </p:attrNameLst>
                                      </p:cBhvr>
                                      <p:to>
                                        <p:strVal val="visible"/>
                                      </p:to>
                                    </p:set>
                                    <p:anim calcmode="lin" valueType="num">
                                      <p:cBhvr>
                                        <p:cTn id="83" dur="500" fill="hold"/>
                                        <p:tgtEl>
                                          <p:spTgt spid="13"/>
                                        </p:tgtEl>
                                        <p:attrNameLst>
                                          <p:attrName>ppt_w</p:attrName>
                                        </p:attrNameLst>
                                      </p:cBhvr>
                                      <p:tavLst>
                                        <p:tav tm="0">
                                          <p:val>
                                            <p:fltVal val="0"/>
                                          </p:val>
                                        </p:tav>
                                        <p:tav tm="100000">
                                          <p:val>
                                            <p:strVal val="#ppt_w"/>
                                          </p:val>
                                        </p:tav>
                                      </p:tavLst>
                                    </p:anim>
                                    <p:anim calcmode="lin" valueType="num">
                                      <p:cBhvr>
                                        <p:cTn id="84" dur="500" fill="hold"/>
                                        <p:tgtEl>
                                          <p:spTgt spid="13"/>
                                        </p:tgtEl>
                                        <p:attrNameLst>
                                          <p:attrName>ppt_h</p:attrName>
                                        </p:attrNameLst>
                                      </p:cBhvr>
                                      <p:tavLst>
                                        <p:tav tm="0">
                                          <p:val>
                                            <p:fltVal val="0"/>
                                          </p:val>
                                        </p:tav>
                                        <p:tav tm="100000">
                                          <p:val>
                                            <p:strVal val="#ppt_h"/>
                                          </p:val>
                                        </p:tav>
                                      </p:tavLst>
                                    </p:anim>
                                    <p:anim calcmode="lin" valueType="num">
                                      <p:cBhvr>
                                        <p:cTn id="85" dur="500" fill="hold"/>
                                        <p:tgtEl>
                                          <p:spTgt spid="13"/>
                                        </p:tgtEl>
                                        <p:attrNameLst>
                                          <p:attrName>ppt_x</p:attrName>
                                        </p:attrNameLst>
                                      </p:cBhvr>
                                      <p:tavLst>
                                        <p:tav tm="0">
                                          <p:val>
                                            <p:fltVal val="0.5"/>
                                          </p:val>
                                        </p:tav>
                                        <p:tav tm="100000">
                                          <p:val>
                                            <p:strVal val="#ppt_x"/>
                                          </p:val>
                                        </p:tav>
                                      </p:tavLst>
                                    </p:anim>
                                    <p:anim calcmode="lin" valueType="num">
                                      <p:cBhvr>
                                        <p:cTn id="86" dur="500" fill="hold"/>
                                        <p:tgtEl>
                                          <p:spTgt spid="13"/>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300"/>
                                  </p:stCondLst>
                                  <p:childTnLst>
                                    <p:set>
                                      <p:cBhvr>
                                        <p:cTn id="88" dur="1" fill="hold">
                                          <p:stCondLst>
                                            <p:cond delay="0"/>
                                          </p:stCondLst>
                                        </p:cTn>
                                        <p:tgtEl>
                                          <p:spTgt spid="14"/>
                                        </p:tgtEl>
                                        <p:attrNameLst>
                                          <p:attrName>style.visibility</p:attrName>
                                        </p:attrNameLst>
                                      </p:cBhvr>
                                      <p:to>
                                        <p:strVal val="visible"/>
                                      </p:to>
                                    </p:set>
                                    <p:anim calcmode="lin" valueType="num">
                                      <p:cBhvr>
                                        <p:cTn id="89" dur="500" fill="hold"/>
                                        <p:tgtEl>
                                          <p:spTgt spid="14"/>
                                        </p:tgtEl>
                                        <p:attrNameLst>
                                          <p:attrName>ppt_w</p:attrName>
                                        </p:attrNameLst>
                                      </p:cBhvr>
                                      <p:tavLst>
                                        <p:tav tm="0">
                                          <p:val>
                                            <p:fltVal val="0"/>
                                          </p:val>
                                        </p:tav>
                                        <p:tav tm="100000">
                                          <p:val>
                                            <p:strVal val="#ppt_w"/>
                                          </p:val>
                                        </p:tav>
                                      </p:tavLst>
                                    </p:anim>
                                    <p:anim calcmode="lin" valueType="num">
                                      <p:cBhvr>
                                        <p:cTn id="90" dur="500" fill="hold"/>
                                        <p:tgtEl>
                                          <p:spTgt spid="14"/>
                                        </p:tgtEl>
                                        <p:attrNameLst>
                                          <p:attrName>ppt_h</p:attrName>
                                        </p:attrNameLst>
                                      </p:cBhvr>
                                      <p:tavLst>
                                        <p:tav tm="0">
                                          <p:val>
                                            <p:fltVal val="0"/>
                                          </p:val>
                                        </p:tav>
                                        <p:tav tm="100000">
                                          <p:val>
                                            <p:strVal val="#ppt_h"/>
                                          </p:val>
                                        </p:tav>
                                      </p:tavLst>
                                    </p:anim>
                                    <p:anim calcmode="lin" valueType="num">
                                      <p:cBhvr>
                                        <p:cTn id="91" dur="500" fill="hold"/>
                                        <p:tgtEl>
                                          <p:spTgt spid="14"/>
                                        </p:tgtEl>
                                        <p:attrNameLst>
                                          <p:attrName>ppt_x</p:attrName>
                                        </p:attrNameLst>
                                      </p:cBhvr>
                                      <p:tavLst>
                                        <p:tav tm="0">
                                          <p:val>
                                            <p:fltVal val="0.5"/>
                                          </p:val>
                                        </p:tav>
                                        <p:tav tm="100000">
                                          <p:val>
                                            <p:strVal val="#ppt_x"/>
                                          </p:val>
                                        </p:tav>
                                      </p:tavLst>
                                    </p:anim>
                                    <p:anim calcmode="lin" valueType="num">
                                      <p:cBhvr>
                                        <p:cTn id="92" dur="500" fill="hold"/>
                                        <p:tgtEl>
                                          <p:spTgt spid="14"/>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600"/>
                                  </p:stCondLst>
                                  <p:childTnLst>
                                    <p:set>
                                      <p:cBhvr>
                                        <p:cTn id="94" dur="1" fill="hold">
                                          <p:stCondLst>
                                            <p:cond delay="0"/>
                                          </p:stCondLst>
                                        </p:cTn>
                                        <p:tgtEl>
                                          <p:spTgt spid="15"/>
                                        </p:tgtEl>
                                        <p:attrNameLst>
                                          <p:attrName>style.visibility</p:attrName>
                                        </p:attrNameLst>
                                      </p:cBhvr>
                                      <p:to>
                                        <p:strVal val="visible"/>
                                      </p:to>
                                    </p:set>
                                    <p:anim calcmode="lin" valueType="num">
                                      <p:cBhvr>
                                        <p:cTn id="95" dur="500" fill="hold"/>
                                        <p:tgtEl>
                                          <p:spTgt spid="15"/>
                                        </p:tgtEl>
                                        <p:attrNameLst>
                                          <p:attrName>ppt_w</p:attrName>
                                        </p:attrNameLst>
                                      </p:cBhvr>
                                      <p:tavLst>
                                        <p:tav tm="0">
                                          <p:val>
                                            <p:fltVal val="0"/>
                                          </p:val>
                                        </p:tav>
                                        <p:tav tm="100000">
                                          <p:val>
                                            <p:strVal val="#ppt_w"/>
                                          </p:val>
                                        </p:tav>
                                      </p:tavLst>
                                    </p:anim>
                                    <p:anim calcmode="lin" valueType="num">
                                      <p:cBhvr>
                                        <p:cTn id="96" dur="500" fill="hold"/>
                                        <p:tgtEl>
                                          <p:spTgt spid="15"/>
                                        </p:tgtEl>
                                        <p:attrNameLst>
                                          <p:attrName>ppt_h</p:attrName>
                                        </p:attrNameLst>
                                      </p:cBhvr>
                                      <p:tavLst>
                                        <p:tav tm="0">
                                          <p:val>
                                            <p:fltVal val="0"/>
                                          </p:val>
                                        </p:tav>
                                        <p:tav tm="100000">
                                          <p:val>
                                            <p:strVal val="#ppt_h"/>
                                          </p:val>
                                        </p:tav>
                                      </p:tavLst>
                                    </p:anim>
                                    <p:anim calcmode="lin" valueType="num">
                                      <p:cBhvr>
                                        <p:cTn id="97" dur="500" fill="hold"/>
                                        <p:tgtEl>
                                          <p:spTgt spid="15"/>
                                        </p:tgtEl>
                                        <p:attrNameLst>
                                          <p:attrName>ppt_x</p:attrName>
                                        </p:attrNameLst>
                                      </p:cBhvr>
                                      <p:tavLst>
                                        <p:tav tm="0">
                                          <p:val>
                                            <p:fltVal val="0.5"/>
                                          </p:val>
                                        </p:tav>
                                        <p:tav tm="100000">
                                          <p:val>
                                            <p:strVal val="#ppt_x"/>
                                          </p:val>
                                        </p:tav>
                                      </p:tavLst>
                                    </p:anim>
                                    <p:anim calcmode="lin" valueType="num">
                                      <p:cBhvr>
                                        <p:cTn id="98" dur="500" fill="hold"/>
                                        <p:tgtEl>
                                          <p:spTgt spid="15"/>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60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500" fill="hold"/>
                                        <p:tgtEl>
                                          <p:spTgt spid="16"/>
                                        </p:tgtEl>
                                        <p:attrNameLst>
                                          <p:attrName>ppt_w</p:attrName>
                                        </p:attrNameLst>
                                      </p:cBhvr>
                                      <p:tavLst>
                                        <p:tav tm="0">
                                          <p:val>
                                            <p:fltVal val="0"/>
                                          </p:val>
                                        </p:tav>
                                        <p:tav tm="100000">
                                          <p:val>
                                            <p:strVal val="#ppt_w"/>
                                          </p:val>
                                        </p:tav>
                                      </p:tavLst>
                                    </p:anim>
                                    <p:anim calcmode="lin" valueType="num">
                                      <p:cBhvr>
                                        <p:cTn id="102" dur="500" fill="hold"/>
                                        <p:tgtEl>
                                          <p:spTgt spid="16"/>
                                        </p:tgtEl>
                                        <p:attrNameLst>
                                          <p:attrName>ppt_h</p:attrName>
                                        </p:attrNameLst>
                                      </p:cBhvr>
                                      <p:tavLst>
                                        <p:tav tm="0">
                                          <p:val>
                                            <p:fltVal val="0"/>
                                          </p:val>
                                        </p:tav>
                                        <p:tav tm="100000">
                                          <p:val>
                                            <p:strVal val="#ppt_h"/>
                                          </p:val>
                                        </p:tav>
                                      </p:tavLst>
                                    </p:anim>
                                    <p:anim calcmode="lin" valueType="num">
                                      <p:cBhvr>
                                        <p:cTn id="103" dur="500" fill="hold"/>
                                        <p:tgtEl>
                                          <p:spTgt spid="16"/>
                                        </p:tgtEl>
                                        <p:attrNameLst>
                                          <p:attrName>ppt_x</p:attrName>
                                        </p:attrNameLst>
                                      </p:cBhvr>
                                      <p:tavLst>
                                        <p:tav tm="0">
                                          <p:val>
                                            <p:fltVal val="0.5"/>
                                          </p:val>
                                        </p:tav>
                                        <p:tav tm="100000">
                                          <p:val>
                                            <p:strVal val="#ppt_x"/>
                                          </p:val>
                                        </p:tav>
                                      </p:tavLst>
                                    </p:anim>
                                    <p:anim calcmode="lin" valueType="num">
                                      <p:cBhvr>
                                        <p:cTn id="104" dur="500" fill="hold"/>
                                        <p:tgtEl>
                                          <p:spTgt spid="16"/>
                                        </p:tgtEl>
                                        <p:attrNameLst>
                                          <p:attrName>ppt_y</p:attrName>
                                        </p:attrNameLst>
                                      </p:cBhvr>
                                      <p:tavLst>
                                        <p:tav tm="0">
                                          <p:val>
                                            <p:fltVal val="0.5"/>
                                          </p:val>
                                        </p:tav>
                                        <p:tav tm="100000">
                                          <p:val>
                                            <p:strVal val="#ppt_y"/>
                                          </p:val>
                                        </p:tav>
                                      </p:tavLst>
                                    </p:anim>
                                  </p:childTnLst>
                                </p:cTn>
                              </p:par>
                              <p:par>
                                <p:cTn id="105" presetID="26" presetClass="emph" presetSubtype="0" repeatCount="3000" fill="hold" nodeType="withEffect">
                                  <p:stCondLst>
                                    <p:cond delay="600"/>
                                  </p:stCondLst>
                                  <p:childTnLst>
                                    <p:animEffect transition="out" filter="fade">
                                      <p:cBhvr>
                                        <p:cTn id="106" dur="500" tmFilter="0, 0; .2, .5; .8, .5; 1, 0"/>
                                        <p:tgtEl>
                                          <p:spTgt spid="4"/>
                                        </p:tgtEl>
                                      </p:cBhvr>
                                    </p:animEffect>
                                    <p:animScale>
                                      <p:cBhvr>
                                        <p:cTn id="107" dur="250" autoRev="1" fill="hold"/>
                                        <p:tgtEl>
                                          <p:spTgt spid="4"/>
                                        </p:tgtEl>
                                      </p:cBhvr>
                                      <p:by x="105000" y="105000"/>
                                    </p:animScale>
                                  </p:childTnLst>
                                </p:cTn>
                              </p:par>
                              <p:par>
                                <p:cTn id="108" presetID="26" presetClass="emph" presetSubtype="0" repeatCount="3000" fill="hold" nodeType="withEffect">
                                  <p:stCondLst>
                                    <p:cond delay="710"/>
                                  </p:stCondLst>
                                  <p:childTnLst>
                                    <p:animEffect transition="out" filter="fade">
                                      <p:cBhvr>
                                        <p:cTn id="109" dur="500" tmFilter="0, 0; .2, .5; .8, .5; 1, 0"/>
                                        <p:tgtEl>
                                          <p:spTgt spid="11"/>
                                        </p:tgtEl>
                                      </p:cBhvr>
                                    </p:animEffect>
                                    <p:animScale>
                                      <p:cBhvr>
                                        <p:cTn id="110" dur="250" autoRev="1" fill="hold"/>
                                        <p:tgtEl>
                                          <p:spTgt spid="11"/>
                                        </p:tgtEl>
                                      </p:cBhvr>
                                      <p:by x="105000" y="105000"/>
                                    </p:animScale>
                                  </p:childTnLst>
                                </p:cTn>
                              </p:par>
                              <p:par>
                                <p:cTn id="111" presetID="26" presetClass="emph" presetSubtype="0" repeatCount="3000" fill="hold" nodeType="withEffect">
                                  <p:stCondLst>
                                    <p:cond delay="410"/>
                                  </p:stCondLst>
                                  <p:childTnLst>
                                    <p:animEffect transition="out" filter="fade">
                                      <p:cBhvr>
                                        <p:cTn id="112" dur="500" tmFilter="0, 0; .2, .5; .8, .5; 1, 0"/>
                                        <p:tgtEl>
                                          <p:spTgt spid="13"/>
                                        </p:tgtEl>
                                      </p:cBhvr>
                                    </p:animEffect>
                                    <p:animScale>
                                      <p:cBhvr>
                                        <p:cTn id="113" dur="250" autoRev="1" fill="hold"/>
                                        <p:tgtEl>
                                          <p:spTgt spid="13"/>
                                        </p:tgtEl>
                                      </p:cBhvr>
                                      <p:by x="105000" y="105000"/>
                                    </p:animScale>
                                  </p:childTnLst>
                                </p:cTn>
                              </p:par>
                              <p:par>
                                <p:cTn id="114" presetID="26" presetClass="emph" presetSubtype="0" repeatCount="3000" fill="hold" nodeType="withEffect">
                                  <p:stCondLst>
                                    <p:cond delay="810"/>
                                  </p:stCondLst>
                                  <p:childTnLst>
                                    <p:animEffect transition="out" filter="fade">
                                      <p:cBhvr>
                                        <p:cTn id="115" dur="500" tmFilter="0, 0; .2, .5; .8, .5; 1, 0"/>
                                        <p:tgtEl>
                                          <p:spTgt spid="14"/>
                                        </p:tgtEl>
                                      </p:cBhvr>
                                    </p:animEffect>
                                    <p:animScale>
                                      <p:cBhvr>
                                        <p:cTn id="116" dur="250" autoRev="1" fill="hold"/>
                                        <p:tgtEl>
                                          <p:spTgt spid="14"/>
                                        </p:tgtEl>
                                      </p:cBhvr>
                                      <p:by x="105000" y="105000"/>
                                    </p:animScale>
                                  </p:childTnLst>
                                </p:cTn>
                              </p:par>
                              <p:par>
                                <p:cTn id="117" presetID="22" presetClass="entr" presetSubtype="8"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left)">
                                      <p:cBhvr>
                                        <p:cTn id="119"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 xmlns:a14="http://schemas.microsoft.com/office/drawing/2010/main">
                  <a14:imgLayer r:embed="">
                    <a14:imgEffect>
                      <a14:brightnessContrast bright="-3000"/>
                    </a14:imgEffect>
                  </a14:imgLayer>
                </a14:imgProps>
              </a:ext>
              <a:ext uri="{28A0092B-C50C-407E-A947-70E740481C1C}">
                <a14:useLocalDpi xmlns="" xmlns:a14="http://schemas.microsoft.com/office/drawing/2010/main" val="0"/>
              </a:ext>
            </a:extLst>
          </a:blip>
          <a:srcRect/>
          <a:stretch>
            <a:fillRect/>
          </a:stretch>
        </p:blipFill>
        <p:spPr bwMode="auto">
          <a:xfrm>
            <a:off x="542697" y="481425"/>
            <a:ext cx="1248046" cy="1247877"/>
          </a:xfrm>
          <a:prstGeom prst="rect">
            <a:avLst/>
          </a:prstGeom>
          <a:noFill/>
          <a:effectLst/>
          <a:extLst>
            <a:ext uri="{909E8E84-426E-40DD-AFC4-6F175D3DCCD1}">
              <a14:hiddenFill xmlns="" xmlns:a14="http://schemas.microsoft.com/office/drawing/2010/main">
                <a:solidFill>
                  <a:srgbClr val="FFFFFF"/>
                </a:solidFill>
              </a14:hiddenFill>
            </a:ext>
          </a:extLst>
        </p:spPr>
      </p:pic>
      <p:grpSp>
        <p:nvGrpSpPr>
          <p:cNvPr id="2" name="组合 1"/>
          <p:cNvGrpSpPr/>
          <p:nvPr/>
        </p:nvGrpSpPr>
        <p:grpSpPr>
          <a:xfrm>
            <a:off x="717007" y="481423"/>
            <a:ext cx="1099093" cy="1118777"/>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103454" y="103512"/>
            <a:ext cx="784002" cy="741764"/>
            <a:chOff x="853406" y="743744"/>
            <a:chExt cx="1236005" cy="1236005"/>
          </a:xfrm>
        </p:grpSpPr>
        <p:pic>
          <p:nvPicPr>
            <p:cNvPr id="121" name="Picture 4"/>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 xmlns:a14="http://schemas.microsoft.com/office/drawing/2010/main">
                    <a14:imgLayer r:embed="">
                      <a14:imgEffect>
                        <a14:colorTemperature colorTemp="4700"/>
                      </a14:imgEffect>
                      <a14:imgEffect>
                        <a14:saturation sat="400000"/>
                      </a14:imgEffect>
                    </a14:imgLayer>
                  </a14:imgProps>
                </a:ext>
                <a:ext uri="{28A0092B-C50C-407E-A947-70E740481C1C}">
                  <a14:useLocalDpi xmlns="" xmlns:a14="http://schemas.microsoft.com/office/drawing/2010/main"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 xmlns:a14="http://schemas.microsoft.com/office/drawing/2010/main">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b="0" kern="0" dirty="0" smtClean="0">
                  <a:solidFill>
                    <a:schemeClr val="bg1">
                      <a:lumMod val="95000"/>
                    </a:schemeClr>
                  </a:solidFill>
                  <a:latin typeface="Impact" pitchFamily="34" charset="0"/>
                  <a:ea typeface="微软雅黑"/>
                </a:rPr>
                <a:t>05</a:t>
              </a:r>
              <a:endParaRPr lang="zh-CN" altLang="en-US"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901964" y="363871"/>
            <a:ext cx="3644636" cy="796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a:solidFill>
                  <a:srgbClr val="005A9E"/>
                </a:solidFill>
                <a:latin typeface="Arial"/>
                <a:ea typeface="微软雅黑"/>
              </a:rPr>
              <a:t>数据管理</a:t>
            </a:r>
          </a:p>
        </p:txBody>
      </p:sp>
      <p:sp>
        <p:nvSpPr>
          <p:cNvPr id="124" name="Rectangle 4"/>
          <p:cNvSpPr txBox="1">
            <a:spLocks noChangeArrowheads="1"/>
          </p:cNvSpPr>
          <p:nvPr/>
        </p:nvSpPr>
        <p:spPr bwMode="auto">
          <a:xfrm>
            <a:off x="864215" y="1017563"/>
            <a:ext cx="3618912" cy="3808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smtClean="0">
                <a:solidFill>
                  <a:srgbClr val="005A9E"/>
                </a:solidFill>
                <a:latin typeface="微软雅黑" panose="020B0503020204020204" pitchFamily="34" charset="-122"/>
                <a:ea typeface="微软雅黑" panose="020B0503020204020204" pitchFamily="34" charset="-122"/>
              </a:rPr>
              <a:t> Data Management</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sp>
        <p:nvSpPr>
          <p:cNvPr id="52" name="Rectangle 4"/>
          <p:cNvSpPr txBox="1">
            <a:spLocks noChangeArrowheads="1"/>
          </p:cNvSpPr>
          <p:nvPr/>
        </p:nvSpPr>
        <p:spPr bwMode="auto">
          <a:xfrm>
            <a:off x="647964" y="1600201"/>
            <a:ext cx="8000736" cy="32595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lnSpc>
                <a:spcPts val="3000"/>
              </a:lnSpc>
            </a:pPr>
            <a:r>
              <a:rPr lang="en-US" altLang="zh-CN" sz="2400" dirty="0" smtClean="0">
                <a:solidFill>
                  <a:srgbClr val="005A9E"/>
                </a:solidFill>
              </a:rPr>
              <a:t>Q:</a:t>
            </a:r>
            <a:r>
              <a:rPr lang="zh-CN" altLang="en-US" sz="2400" dirty="0">
                <a:solidFill>
                  <a:srgbClr val="005A9E"/>
                </a:solidFill>
              </a:rPr>
              <a:t> 社群如何管理成员数据</a:t>
            </a:r>
            <a:r>
              <a:rPr lang="zh-CN" altLang="en-US" sz="2400" dirty="0" smtClean="0">
                <a:solidFill>
                  <a:srgbClr val="005A9E"/>
                </a:solidFill>
              </a:rPr>
              <a:t>？</a:t>
            </a:r>
            <a:endParaRPr lang="en-US" altLang="zh-CN" sz="2400" dirty="0" smtClean="0">
              <a:solidFill>
                <a:srgbClr val="005A9E"/>
              </a:solidFill>
            </a:endParaRPr>
          </a:p>
          <a:p>
            <a:pPr algn="l">
              <a:lnSpc>
                <a:spcPts val="3000"/>
              </a:lnSpc>
            </a:pPr>
            <a:r>
              <a:rPr lang="en-US" altLang="zh-CN" sz="2400" dirty="0" smtClean="0">
                <a:solidFill>
                  <a:srgbClr val="005A9E"/>
                </a:solidFill>
              </a:rPr>
              <a:t>A</a:t>
            </a:r>
            <a:r>
              <a:rPr lang="zh-CN" altLang="en-US" sz="2400" dirty="0">
                <a:solidFill>
                  <a:srgbClr val="005A9E"/>
                </a:solidFill>
              </a:rPr>
              <a:t>： 社群的成员数据主要通过</a:t>
            </a:r>
            <a:r>
              <a:rPr lang="en-US" altLang="zh-CN" sz="2400" dirty="0">
                <a:solidFill>
                  <a:srgbClr val="005A9E"/>
                </a:solidFill>
              </a:rPr>
              <a:t>WIKI</a:t>
            </a:r>
            <a:r>
              <a:rPr lang="zh-CN" altLang="en-US" sz="2400" dirty="0">
                <a:solidFill>
                  <a:srgbClr val="005A9E"/>
                </a:solidFill>
              </a:rPr>
              <a:t>做全程的数据管理和微信群对数据进行保存和整理，包括如何分析和使用。</a:t>
            </a:r>
            <a:endParaRPr lang="zh-CN" altLang="en-US" sz="2400" dirty="0" smtClean="0">
              <a:solidFill>
                <a:srgbClr val="005A9E"/>
              </a:solidFill>
            </a:endParaRPr>
          </a:p>
        </p:txBody>
      </p:sp>
    </p:spTree>
    <p:extLst>
      <p:ext uri="{BB962C8B-B14F-4D97-AF65-F5344CB8AC3E}">
        <p14:creationId xmlns="" xmlns:p14="http://schemas.microsoft.com/office/powerpoint/2010/main" val="1712300663"/>
      </p:ext>
    </p:extLst>
  </p:cSld>
  <p:clrMapOvr>
    <a:masterClrMapping/>
  </p:clrMapOvr>
  <mc:AlternateContent xmlns:mc="http://schemas.openxmlformats.org/markup-compatibility/2006">
    <mc:Choice xmlns="" xmlns:p14="http://schemas.microsoft.com/office/powerpoint/2010/main"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63" presetClass="path" presetSubtype="0" accel="50000" decel="50000" fill="hold" nodeType="withEffect">
                                  <p:stCondLst>
                                    <p:cond delay="0"/>
                                  </p:stCondLst>
                                  <p:childTnLst>
                                    <p:animMotion origin="layout" path="M 5E-6 -2.71605E-6 L 0.05538 -2.71605E-6 " pathEditMode="relative" rAng="0" ptsTypes="AA">
                                      <p:cBhvr>
                                        <p:cTn id="12" dur="2000" fill="hold"/>
                                        <p:tgtEl>
                                          <p:spTgt spid="2"/>
                                        </p:tgtEl>
                                        <p:attrNameLst>
                                          <p:attrName>ppt_x</p:attrName>
                                          <p:attrName>ppt_y</p:attrName>
                                        </p:attrNameLst>
                                      </p:cBhvr>
                                      <p:rCtr x="2760" y="0"/>
                                    </p:animMotion>
                                  </p:childTnLst>
                                </p:cTn>
                              </p:par>
                            </p:childTnLst>
                          </p:cTn>
                        </p:par>
                        <p:par>
                          <p:cTn id="13" fill="hold">
                            <p:stCondLst>
                              <p:cond delay="2000"/>
                            </p:stCondLst>
                            <p:childTnLst>
                              <p:par>
                                <p:cTn id="14" presetID="49" presetClass="entr" presetSubtype="0" decel="10000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wipe(left)">
                                      <p:cBhvr>
                                        <p:cTn id="22" dur="700"/>
                                        <p:tgtEl>
                                          <p:spTgt spid="1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wipe(left)">
                                      <p:cBhvr>
                                        <p:cTn id="25" dur="700"/>
                                        <p:tgtEl>
                                          <p:spTgt spid="124"/>
                                        </p:tgtEl>
                                      </p:cBhvr>
                                    </p:animEffect>
                                  </p:childTnLst>
                                </p:cTn>
                              </p:par>
                            </p:childTnLst>
                          </p:cTn>
                        </p:par>
                        <p:par>
                          <p:cTn id="26" fill="hold">
                            <p:stCondLst>
                              <p:cond delay="2700"/>
                            </p:stCondLst>
                            <p:childTnLst>
                              <p:par>
                                <p:cTn id="27" presetID="23" presetClass="entr" presetSubtype="52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ppt_x</p:attrName>
                                        </p:attrNameLst>
                                      </p:cBhvr>
                                      <p:tavLst>
                                        <p:tav tm="0">
                                          <p:val>
                                            <p:fltVal val="0.5"/>
                                          </p:val>
                                        </p:tav>
                                        <p:tav tm="100000">
                                          <p:val>
                                            <p:strVal val="#ppt_x"/>
                                          </p:val>
                                        </p:tav>
                                      </p:tavLst>
                                    </p:anim>
                                    <p:anim calcmode="lin" valueType="num">
                                      <p:cBhvr>
                                        <p:cTn id="32" dur="500" fill="hold"/>
                                        <p:tgtEl>
                                          <p:spTgt spid="4"/>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30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 calcmode="lin" valueType="num">
                                      <p:cBhvr>
                                        <p:cTn id="37" dur="500" fill="hold"/>
                                        <p:tgtEl>
                                          <p:spTgt spid="5"/>
                                        </p:tgtEl>
                                        <p:attrNameLst>
                                          <p:attrName>ppt_x</p:attrName>
                                        </p:attrNameLst>
                                      </p:cBhvr>
                                      <p:tavLst>
                                        <p:tav tm="0">
                                          <p:val>
                                            <p:fltVal val="0.5"/>
                                          </p:val>
                                        </p:tav>
                                        <p:tav tm="100000">
                                          <p:val>
                                            <p:strVal val="#ppt_x"/>
                                          </p:val>
                                        </p:tav>
                                      </p:tavLst>
                                    </p:anim>
                                    <p:anim calcmode="lin" valueType="num">
                                      <p:cBhvr>
                                        <p:cTn id="38" dur="5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0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 calcmode="lin" valueType="num">
                                      <p:cBhvr>
                                        <p:cTn id="43" dur="500" fill="hold"/>
                                        <p:tgtEl>
                                          <p:spTgt spid="6"/>
                                        </p:tgtEl>
                                        <p:attrNameLst>
                                          <p:attrName>ppt_x</p:attrName>
                                        </p:attrNameLst>
                                      </p:cBhvr>
                                      <p:tavLst>
                                        <p:tav tm="0">
                                          <p:val>
                                            <p:fltVal val="0.5"/>
                                          </p:val>
                                        </p:tav>
                                        <p:tav tm="100000">
                                          <p:val>
                                            <p:strVal val="#ppt_x"/>
                                          </p:val>
                                        </p:tav>
                                      </p:tavLst>
                                    </p:anim>
                                    <p:anim calcmode="lin" valueType="num">
                                      <p:cBhvr>
                                        <p:cTn id="44" dur="500" fill="hold"/>
                                        <p:tgtEl>
                                          <p:spTgt spid="6"/>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30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 calcmode="lin" valueType="num">
                                      <p:cBhvr>
                                        <p:cTn id="49" dur="500" fill="hold"/>
                                        <p:tgtEl>
                                          <p:spTgt spid="7"/>
                                        </p:tgtEl>
                                        <p:attrNameLst>
                                          <p:attrName>ppt_x</p:attrName>
                                        </p:attrNameLst>
                                      </p:cBhvr>
                                      <p:tavLst>
                                        <p:tav tm="0">
                                          <p:val>
                                            <p:fltVal val="0.5"/>
                                          </p:val>
                                        </p:tav>
                                        <p:tav tm="100000">
                                          <p:val>
                                            <p:strVal val="#ppt_x"/>
                                          </p:val>
                                        </p:tav>
                                      </p:tavLst>
                                    </p:anim>
                                    <p:anim calcmode="lin" valueType="num">
                                      <p:cBhvr>
                                        <p:cTn id="50" dur="500" fill="hold"/>
                                        <p:tgtEl>
                                          <p:spTgt spid="7"/>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 calcmode="lin" valueType="num">
                                      <p:cBhvr>
                                        <p:cTn id="55" dur="500" fill="hold"/>
                                        <p:tgtEl>
                                          <p:spTgt spid="8"/>
                                        </p:tgtEl>
                                        <p:attrNameLst>
                                          <p:attrName>ppt_x</p:attrName>
                                        </p:attrNameLst>
                                      </p:cBhvr>
                                      <p:tavLst>
                                        <p:tav tm="0">
                                          <p:val>
                                            <p:fltVal val="0.5"/>
                                          </p:val>
                                        </p:tav>
                                        <p:tav tm="100000">
                                          <p:val>
                                            <p:strVal val="#ppt_x"/>
                                          </p:val>
                                        </p:tav>
                                      </p:tavLst>
                                    </p:anim>
                                    <p:anim calcmode="lin" valueType="num">
                                      <p:cBhvr>
                                        <p:cTn id="56" dur="500" fill="hold"/>
                                        <p:tgtEl>
                                          <p:spTgt spid="8"/>
                                        </p:tgtEl>
                                        <p:attrNameLst>
                                          <p:attrName>ppt_y</p:attrName>
                                        </p:attrNameLst>
                                      </p:cBhvr>
                                      <p:tavLst>
                                        <p:tav tm="0">
                                          <p:val>
                                            <p:fltVal val="0.5"/>
                                          </p:val>
                                        </p:tav>
                                        <p:tav tm="100000">
                                          <p:val>
                                            <p:strVal val="#ppt_y"/>
                                          </p:val>
                                        </p:tav>
                                      </p:tavLst>
                                    </p:anim>
                                  </p:childTnLst>
                                </p:cTn>
                              </p:par>
                              <p:par>
                                <p:cTn id="57" presetID="23" presetClass="entr" presetSubtype="528" fill="hold" nodeType="withEffect">
                                  <p:stCondLst>
                                    <p:cond delay="60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anim calcmode="lin" valueType="num">
                                      <p:cBhvr>
                                        <p:cTn id="61" dur="500" fill="hold"/>
                                        <p:tgtEl>
                                          <p:spTgt spid="9"/>
                                        </p:tgtEl>
                                        <p:attrNameLst>
                                          <p:attrName>ppt_x</p:attrName>
                                        </p:attrNameLst>
                                      </p:cBhvr>
                                      <p:tavLst>
                                        <p:tav tm="0">
                                          <p:val>
                                            <p:fltVal val="0.5"/>
                                          </p:val>
                                        </p:tav>
                                        <p:tav tm="100000">
                                          <p:val>
                                            <p:strVal val="#ppt_x"/>
                                          </p:val>
                                        </p:tav>
                                      </p:tavLst>
                                    </p:anim>
                                    <p:anim calcmode="lin" valueType="num">
                                      <p:cBhvr>
                                        <p:cTn id="62" dur="500" fill="hold"/>
                                        <p:tgtEl>
                                          <p:spTgt spid="9"/>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10"/>
                                        </p:tgtEl>
                                        <p:attrNameLst>
                                          <p:attrName>style.visibility</p:attrName>
                                        </p:attrNameLst>
                                      </p:cBhvr>
                                      <p:to>
                                        <p:strVal val="visible"/>
                                      </p:to>
                                    </p:set>
                                    <p:anim calcmode="lin" valueType="num">
                                      <p:cBhvr>
                                        <p:cTn id="65" dur="500" fill="hold"/>
                                        <p:tgtEl>
                                          <p:spTgt spid="10"/>
                                        </p:tgtEl>
                                        <p:attrNameLst>
                                          <p:attrName>ppt_w</p:attrName>
                                        </p:attrNameLst>
                                      </p:cBhvr>
                                      <p:tavLst>
                                        <p:tav tm="0">
                                          <p:val>
                                            <p:fltVal val="0"/>
                                          </p:val>
                                        </p:tav>
                                        <p:tav tm="100000">
                                          <p:val>
                                            <p:strVal val="#ppt_w"/>
                                          </p:val>
                                        </p:tav>
                                      </p:tavLst>
                                    </p:anim>
                                    <p:anim calcmode="lin" valueType="num">
                                      <p:cBhvr>
                                        <p:cTn id="66" dur="500" fill="hold"/>
                                        <p:tgtEl>
                                          <p:spTgt spid="10"/>
                                        </p:tgtEl>
                                        <p:attrNameLst>
                                          <p:attrName>ppt_h</p:attrName>
                                        </p:attrNameLst>
                                      </p:cBhvr>
                                      <p:tavLst>
                                        <p:tav tm="0">
                                          <p:val>
                                            <p:fltVal val="0"/>
                                          </p:val>
                                        </p:tav>
                                        <p:tav tm="100000">
                                          <p:val>
                                            <p:strVal val="#ppt_h"/>
                                          </p:val>
                                        </p:tav>
                                      </p:tavLst>
                                    </p:anim>
                                    <p:anim calcmode="lin" valueType="num">
                                      <p:cBhvr>
                                        <p:cTn id="67" dur="500" fill="hold"/>
                                        <p:tgtEl>
                                          <p:spTgt spid="10"/>
                                        </p:tgtEl>
                                        <p:attrNameLst>
                                          <p:attrName>ppt_x</p:attrName>
                                        </p:attrNameLst>
                                      </p:cBhvr>
                                      <p:tavLst>
                                        <p:tav tm="0">
                                          <p:val>
                                            <p:fltVal val="0.5"/>
                                          </p:val>
                                        </p:tav>
                                        <p:tav tm="100000">
                                          <p:val>
                                            <p:strVal val="#ppt_x"/>
                                          </p:val>
                                        </p:tav>
                                      </p:tavLst>
                                    </p:anim>
                                    <p:anim calcmode="lin" valueType="num">
                                      <p:cBhvr>
                                        <p:cTn id="68" dur="500" fill="hold"/>
                                        <p:tgtEl>
                                          <p:spTgt spid="10"/>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30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 calcmode="lin" valueType="num">
                                      <p:cBhvr>
                                        <p:cTn id="73" dur="500" fill="hold"/>
                                        <p:tgtEl>
                                          <p:spTgt spid="11"/>
                                        </p:tgtEl>
                                        <p:attrNameLst>
                                          <p:attrName>ppt_x</p:attrName>
                                        </p:attrNameLst>
                                      </p:cBhvr>
                                      <p:tavLst>
                                        <p:tav tm="0">
                                          <p:val>
                                            <p:fltVal val="0.5"/>
                                          </p:val>
                                        </p:tav>
                                        <p:tav tm="100000">
                                          <p:val>
                                            <p:strVal val="#ppt_x"/>
                                          </p:val>
                                        </p:tav>
                                      </p:tavLst>
                                    </p:anim>
                                    <p:anim calcmode="lin" valueType="num">
                                      <p:cBhvr>
                                        <p:cTn id="74" dur="500" fill="hold"/>
                                        <p:tgtEl>
                                          <p:spTgt spid="11"/>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60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 calcmode="lin" valueType="num">
                                      <p:cBhvr>
                                        <p:cTn id="79" dur="500" fill="hold"/>
                                        <p:tgtEl>
                                          <p:spTgt spid="12"/>
                                        </p:tgtEl>
                                        <p:attrNameLst>
                                          <p:attrName>ppt_x</p:attrName>
                                        </p:attrNameLst>
                                      </p:cBhvr>
                                      <p:tavLst>
                                        <p:tav tm="0">
                                          <p:val>
                                            <p:fltVal val="0.5"/>
                                          </p:val>
                                        </p:tav>
                                        <p:tav tm="100000">
                                          <p:val>
                                            <p:strVal val="#ppt_x"/>
                                          </p:val>
                                        </p:tav>
                                      </p:tavLst>
                                    </p:anim>
                                    <p:anim calcmode="lin" valueType="num">
                                      <p:cBhvr>
                                        <p:cTn id="80" dur="500" fill="hold"/>
                                        <p:tgtEl>
                                          <p:spTgt spid="12"/>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600"/>
                                  </p:stCondLst>
                                  <p:childTnLst>
                                    <p:set>
                                      <p:cBhvr>
                                        <p:cTn id="82" dur="1" fill="hold">
                                          <p:stCondLst>
                                            <p:cond delay="0"/>
                                          </p:stCondLst>
                                        </p:cTn>
                                        <p:tgtEl>
                                          <p:spTgt spid="13"/>
                                        </p:tgtEl>
                                        <p:attrNameLst>
                                          <p:attrName>style.visibility</p:attrName>
                                        </p:attrNameLst>
                                      </p:cBhvr>
                                      <p:to>
                                        <p:strVal val="visible"/>
                                      </p:to>
                                    </p:set>
                                    <p:anim calcmode="lin" valueType="num">
                                      <p:cBhvr>
                                        <p:cTn id="83" dur="500" fill="hold"/>
                                        <p:tgtEl>
                                          <p:spTgt spid="13"/>
                                        </p:tgtEl>
                                        <p:attrNameLst>
                                          <p:attrName>ppt_w</p:attrName>
                                        </p:attrNameLst>
                                      </p:cBhvr>
                                      <p:tavLst>
                                        <p:tav tm="0">
                                          <p:val>
                                            <p:fltVal val="0"/>
                                          </p:val>
                                        </p:tav>
                                        <p:tav tm="100000">
                                          <p:val>
                                            <p:strVal val="#ppt_w"/>
                                          </p:val>
                                        </p:tav>
                                      </p:tavLst>
                                    </p:anim>
                                    <p:anim calcmode="lin" valueType="num">
                                      <p:cBhvr>
                                        <p:cTn id="84" dur="500" fill="hold"/>
                                        <p:tgtEl>
                                          <p:spTgt spid="13"/>
                                        </p:tgtEl>
                                        <p:attrNameLst>
                                          <p:attrName>ppt_h</p:attrName>
                                        </p:attrNameLst>
                                      </p:cBhvr>
                                      <p:tavLst>
                                        <p:tav tm="0">
                                          <p:val>
                                            <p:fltVal val="0"/>
                                          </p:val>
                                        </p:tav>
                                        <p:tav tm="100000">
                                          <p:val>
                                            <p:strVal val="#ppt_h"/>
                                          </p:val>
                                        </p:tav>
                                      </p:tavLst>
                                    </p:anim>
                                    <p:anim calcmode="lin" valueType="num">
                                      <p:cBhvr>
                                        <p:cTn id="85" dur="500" fill="hold"/>
                                        <p:tgtEl>
                                          <p:spTgt spid="13"/>
                                        </p:tgtEl>
                                        <p:attrNameLst>
                                          <p:attrName>ppt_x</p:attrName>
                                        </p:attrNameLst>
                                      </p:cBhvr>
                                      <p:tavLst>
                                        <p:tav tm="0">
                                          <p:val>
                                            <p:fltVal val="0.5"/>
                                          </p:val>
                                        </p:tav>
                                        <p:tav tm="100000">
                                          <p:val>
                                            <p:strVal val="#ppt_x"/>
                                          </p:val>
                                        </p:tav>
                                      </p:tavLst>
                                    </p:anim>
                                    <p:anim calcmode="lin" valueType="num">
                                      <p:cBhvr>
                                        <p:cTn id="86" dur="500" fill="hold"/>
                                        <p:tgtEl>
                                          <p:spTgt spid="13"/>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300"/>
                                  </p:stCondLst>
                                  <p:childTnLst>
                                    <p:set>
                                      <p:cBhvr>
                                        <p:cTn id="88" dur="1" fill="hold">
                                          <p:stCondLst>
                                            <p:cond delay="0"/>
                                          </p:stCondLst>
                                        </p:cTn>
                                        <p:tgtEl>
                                          <p:spTgt spid="14"/>
                                        </p:tgtEl>
                                        <p:attrNameLst>
                                          <p:attrName>style.visibility</p:attrName>
                                        </p:attrNameLst>
                                      </p:cBhvr>
                                      <p:to>
                                        <p:strVal val="visible"/>
                                      </p:to>
                                    </p:set>
                                    <p:anim calcmode="lin" valueType="num">
                                      <p:cBhvr>
                                        <p:cTn id="89" dur="500" fill="hold"/>
                                        <p:tgtEl>
                                          <p:spTgt spid="14"/>
                                        </p:tgtEl>
                                        <p:attrNameLst>
                                          <p:attrName>ppt_w</p:attrName>
                                        </p:attrNameLst>
                                      </p:cBhvr>
                                      <p:tavLst>
                                        <p:tav tm="0">
                                          <p:val>
                                            <p:fltVal val="0"/>
                                          </p:val>
                                        </p:tav>
                                        <p:tav tm="100000">
                                          <p:val>
                                            <p:strVal val="#ppt_w"/>
                                          </p:val>
                                        </p:tav>
                                      </p:tavLst>
                                    </p:anim>
                                    <p:anim calcmode="lin" valueType="num">
                                      <p:cBhvr>
                                        <p:cTn id="90" dur="500" fill="hold"/>
                                        <p:tgtEl>
                                          <p:spTgt spid="14"/>
                                        </p:tgtEl>
                                        <p:attrNameLst>
                                          <p:attrName>ppt_h</p:attrName>
                                        </p:attrNameLst>
                                      </p:cBhvr>
                                      <p:tavLst>
                                        <p:tav tm="0">
                                          <p:val>
                                            <p:fltVal val="0"/>
                                          </p:val>
                                        </p:tav>
                                        <p:tav tm="100000">
                                          <p:val>
                                            <p:strVal val="#ppt_h"/>
                                          </p:val>
                                        </p:tav>
                                      </p:tavLst>
                                    </p:anim>
                                    <p:anim calcmode="lin" valueType="num">
                                      <p:cBhvr>
                                        <p:cTn id="91" dur="500" fill="hold"/>
                                        <p:tgtEl>
                                          <p:spTgt spid="14"/>
                                        </p:tgtEl>
                                        <p:attrNameLst>
                                          <p:attrName>ppt_x</p:attrName>
                                        </p:attrNameLst>
                                      </p:cBhvr>
                                      <p:tavLst>
                                        <p:tav tm="0">
                                          <p:val>
                                            <p:fltVal val="0.5"/>
                                          </p:val>
                                        </p:tav>
                                        <p:tav tm="100000">
                                          <p:val>
                                            <p:strVal val="#ppt_x"/>
                                          </p:val>
                                        </p:tav>
                                      </p:tavLst>
                                    </p:anim>
                                    <p:anim calcmode="lin" valueType="num">
                                      <p:cBhvr>
                                        <p:cTn id="92" dur="500" fill="hold"/>
                                        <p:tgtEl>
                                          <p:spTgt spid="14"/>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600"/>
                                  </p:stCondLst>
                                  <p:childTnLst>
                                    <p:set>
                                      <p:cBhvr>
                                        <p:cTn id="94" dur="1" fill="hold">
                                          <p:stCondLst>
                                            <p:cond delay="0"/>
                                          </p:stCondLst>
                                        </p:cTn>
                                        <p:tgtEl>
                                          <p:spTgt spid="15"/>
                                        </p:tgtEl>
                                        <p:attrNameLst>
                                          <p:attrName>style.visibility</p:attrName>
                                        </p:attrNameLst>
                                      </p:cBhvr>
                                      <p:to>
                                        <p:strVal val="visible"/>
                                      </p:to>
                                    </p:set>
                                    <p:anim calcmode="lin" valueType="num">
                                      <p:cBhvr>
                                        <p:cTn id="95" dur="500" fill="hold"/>
                                        <p:tgtEl>
                                          <p:spTgt spid="15"/>
                                        </p:tgtEl>
                                        <p:attrNameLst>
                                          <p:attrName>ppt_w</p:attrName>
                                        </p:attrNameLst>
                                      </p:cBhvr>
                                      <p:tavLst>
                                        <p:tav tm="0">
                                          <p:val>
                                            <p:fltVal val="0"/>
                                          </p:val>
                                        </p:tav>
                                        <p:tav tm="100000">
                                          <p:val>
                                            <p:strVal val="#ppt_w"/>
                                          </p:val>
                                        </p:tav>
                                      </p:tavLst>
                                    </p:anim>
                                    <p:anim calcmode="lin" valueType="num">
                                      <p:cBhvr>
                                        <p:cTn id="96" dur="500" fill="hold"/>
                                        <p:tgtEl>
                                          <p:spTgt spid="15"/>
                                        </p:tgtEl>
                                        <p:attrNameLst>
                                          <p:attrName>ppt_h</p:attrName>
                                        </p:attrNameLst>
                                      </p:cBhvr>
                                      <p:tavLst>
                                        <p:tav tm="0">
                                          <p:val>
                                            <p:fltVal val="0"/>
                                          </p:val>
                                        </p:tav>
                                        <p:tav tm="100000">
                                          <p:val>
                                            <p:strVal val="#ppt_h"/>
                                          </p:val>
                                        </p:tav>
                                      </p:tavLst>
                                    </p:anim>
                                    <p:anim calcmode="lin" valueType="num">
                                      <p:cBhvr>
                                        <p:cTn id="97" dur="500" fill="hold"/>
                                        <p:tgtEl>
                                          <p:spTgt spid="15"/>
                                        </p:tgtEl>
                                        <p:attrNameLst>
                                          <p:attrName>ppt_x</p:attrName>
                                        </p:attrNameLst>
                                      </p:cBhvr>
                                      <p:tavLst>
                                        <p:tav tm="0">
                                          <p:val>
                                            <p:fltVal val="0.5"/>
                                          </p:val>
                                        </p:tav>
                                        <p:tav tm="100000">
                                          <p:val>
                                            <p:strVal val="#ppt_x"/>
                                          </p:val>
                                        </p:tav>
                                      </p:tavLst>
                                    </p:anim>
                                    <p:anim calcmode="lin" valueType="num">
                                      <p:cBhvr>
                                        <p:cTn id="98" dur="500" fill="hold"/>
                                        <p:tgtEl>
                                          <p:spTgt spid="15"/>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60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500" fill="hold"/>
                                        <p:tgtEl>
                                          <p:spTgt spid="16"/>
                                        </p:tgtEl>
                                        <p:attrNameLst>
                                          <p:attrName>ppt_w</p:attrName>
                                        </p:attrNameLst>
                                      </p:cBhvr>
                                      <p:tavLst>
                                        <p:tav tm="0">
                                          <p:val>
                                            <p:fltVal val="0"/>
                                          </p:val>
                                        </p:tav>
                                        <p:tav tm="100000">
                                          <p:val>
                                            <p:strVal val="#ppt_w"/>
                                          </p:val>
                                        </p:tav>
                                      </p:tavLst>
                                    </p:anim>
                                    <p:anim calcmode="lin" valueType="num">
                                      <p:cBhvr>
                                        <p:cTn id="102" dur="500" fill="hold"/>
                                        <p:tgtEl>
                                          <p:spTgt spid="16"/>
                                        </p:tgtEl>
                                        <p:attrNameLst>
                                          <p:attrName>ppt_h</p:attrName>
                                        </p:attrNameLst>
                                      </p:cBhvr>
                                      <p:tavLst>
                                        <p:tav tm="0">
                                          <p:val>
                                            <p:fltVal val="0"/>
                                          </p:val>
                                        </p:tav>
                                        <p:tav tm="100000">
                                          <p:val>
                                            <p:strVal val="#ppt_h"/>
                                          </p:val>
                                        </p:tav>
                                      </p:tavLst>
                                    </p:anim>
                                    <p:anim calcmode="lin" valueType="num">
                                      <p:cBhvr>
                                        <p:cTn id="103" dur="500" fill="hold"/>
                                        <p:tgtEl>
                                          <p:spTgt spid="16"/>
                                        </p:tgtEl>
                                        <p:attrNameLst>
                                          <p:attrName>ppt_x</p:attrName>
                                        </p:attrNameLst>
                                      </p:cBhvr>
                                      <p:tavLst>
                                        <p:tav tm="0">
                                          <p:val>
                                            <p:fltVal val="0.5"/>
                                          </p:val>
                                        </p:tav>
                                        <p:tav tm="100000">
                                          <p:val>
                                            <p:strVal val="#ppt_x"/>
                                          </p:val>
                                        </p:tav>
                                      </p:tavLst>
                                    </p:anim>
                                    <p:anim calcmode="lin" valueType="num">
                                      <p:cBhvr>
                                        <p:cTn id="104" dur="500" fill="hold"/>
                                        <p:tgtEl>
                                          <p:spTgt spid="16"/>
                                        </p:tgtEl>
                                        <p:attrNameLst>
                                          <p:attrName>ppt_y</p:attrName>
                                        </p:attrNameLst>
                                      </p:cBhvr>
                                      <p:tavLst>
                                        <p:tav tm="0">
                                          <p:val>
                                            <p:fltVal val="0.5"/>
                                          </p:val>
                                        </p:tav>
                                        <p:tav tm="100000">
                                          <p:val>
                                            <p:strVal val="#ppt_y"/>
                                          </p:val>
                                        </p:tav>
                                      </p:tavLst>
                                    </p:anim>
                                  </p:childTnLst>
                                </p:cTn>
                              </p:par>
                              <p:par>
                                <p:cTn id="105" presetID="26" presetClass="emph" presetSubtype="0" repeatCount="3000" fill="hold" nodeType="withEffect">
                                  <p:stCondLst>
                                    <p:cond delay="600"/>
                                  </p:stCondLst>
                                  <p:childTnLst>
                                    <p:animEffect transition="out" filter="fade">
                                      <p:cBhvr>
                                        <p:cTn id="106" dur="500" tmFilter="0, 0; .2, .5; .8, .5; 1, 0"/>
                                        <p:tgtEl>
                                          <p:spTgt spid="4"/>
                                        </p:tgtEl>
                                      </p:cBhvr>
                                    </p:animEffect>
                                    <p:animScale>
                                      <p:cBhvr>
                                        <p:cTn id="107" dur="250" autoRev="1" fill="hold"/>
                                        <p:tgtEl>
                                          <p:spTgt spid="4"/>
                                        </p:tgtEl>
                                      </p:cBhvr>
                                      <p:by x="105000" y="105000"/>
                                    </p:animScale>
                                  </p:childTnLst>
                                </p:cTn>
                              </p:par>
                              <p:par>
                                <p:cTn id="108" presetID="26" presetClass="emph" presetSubtype="0" repeatCount="3000" fill="hold" nodeType="withEffect">
                                  <p:stCondLst>
                                    <p:cond delay="710"/>
                                  </p:stCondLst>
                                  <p:childTnLst>
                                    <p:animEffect transition="out" filter="fade">
                                      <p:cBhvr>
                                        <p:cTn id="109" dur="500" tmFilter="0, 0; .2, .5; .8, .5; 1, 0"/>
                                        <p:tgtEl>
                                          <p:spTgt spid="11"/>
                                        </p:tgtEl>
                                      </p:cBhvr>
                                    </p:animEffect>
                                    <p:animScale>
                                      <p:cBhvr>
                                        <p:cTn id="110" dur="250" autoRev="1" fill="hold"/>
                                        <p:tgtEl>
                                          <p:spTgt spid="11"/>
                                        </p:tgtEl>
                                      </p:cBhvr>
                                      <p:by x="105000" y="105000"/>
                                    </p:animScale>
                                  </p:childTnLst>
                                </p:cTn>
                              </p:par>
                              <p:par>
                                <p:cTn id="111" presetID="26" presetClass="emph" presetSubtype="0" repeatCount="3000" fill="hold" nodeType="withEffect">
                                  <p:stCondLst>
                                    <p:cond delay="410"/>
                                  </p:stCondLst>
                                  <p:childTnLst>
                                    <p:animEffect transition="out" filter="fade">
                                      <p:cBhvr>
                                        <p:cTn id="112" dur="500" tmFilter="0, 0; .2, .5; .8, .5; 1, 0"/>
                                        <p:tgtEl>
                                          <p:spTgt spid="13"/>
                                        </p:tgtEl>
                                      </p:cBhvr>
                                    </p:animEffect>
                                    <p:animScale>
                                      <p:cBhvr>
                                        <p:cTn id="113" dur="250" autoRev="1" fill="hold"/>
                                        <p:tgtEl>
                                          <p:spTgt spid="13"/>
                                        </p:tgtEl>
                                      </p:cBhvr>
                                      <p:by x="105000" y="105000"/>
                                    </p:animScale>
                                  </p:childTnLst>
                                </p:cTn>
                              </p:par>
                              <p:par>
                                <p:cTn id="114" presetID="26" presetClass="emph" presetSubtype="0" repeatCount="3000" fill="hold" nodeType="withEffect">
                                  <p:stCondLst>
                                    <p:cond delay="810"/>
                                  </p:stCondLst>
                                  <p:childTnLst>
                                    <p:animEffect transition="out" filter="fade">
                                      <p:cBhvr>
                                        <p:cTn id="115" dur="500" tmFilter="0, 0; .2, .5; .8, .5; 1, 0"/>
                                        <p:tgtEl>
                                          <p:spTgt spid="14"/>
                                        </p:tgtEl>
                                      </p:cBhvr>
                                    </p:animEffect>
                                    <p:animScale>
                                      <p:cBhvr>
                                        <p:cTn id="116" dur="250" autoRev="1" fill="hold"/>
                                        <p:tgtEl>
                                          <p:spTgt spid="14"/>
                                        </p:tgtEl>
                                      </p:cBhvr>
                                      <p:by x="105000" y="105000"/>
                                    </p:animScale>
                                  </p:childTnLst>
                                </p:cTn>
                              </p:par>
                              <p:par>
                                <p:cTn id="117" presetID="22" presetClass="entr" presetSubtype="8"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wipe(left)">
                                      <p:cBhvr>
                                        <p:cTn id="119"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5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rightnessContrast bright="-3000"/>
                    </a14:imgEffect>
                  </a14:imgLayer>
                </a14:imgProps>
              </a:ext>
              <a:ext uri="{28A0092B-C50C-407E-A947-70E740481C1C}">
                <a14:useLocalDpi xmlns:a14="http://schemas.microsoft.com/office/drawing/2010/main" xmlns="" val="0"/>
              </a:ext>
            </a:extLst>
          </a:blip>
          <a:srcRect/>
          <a:stretch>
            <a:fillRect/>
          </a:stretch>
        </p:blipFill>
        <p:spPr bwMode="auto">
          <a:xfrm>
            <a:off x="3412897" y="608425"/>
            <a:ext cx="1967244" cy="1966978"/>
          </a:xfrm>
          <a:prstGeom prst="rect">
            <a:avLst/>
          </a:prstGeom>
          <a:noFill/>
          <a:effectLst/>
          <a:extLst>
            <a:ext uri="{909E8E84-426E-40DD-AFC4-6F175D3DCCD1}">
              <a14:hiddenFill xmlns:a14="http://schemas.microsoft.com/office/drawing/2010/main" xmlns="">
                <a:solidFill>
                  <a:srgbClr val="FFFFFF"/>
                </a:solidFill>
              </a14:hiddenFill>
            </a:ext>
          </a:extLst>
        </p:spPr>
      </p:pic>
      <p:grpSp>
        <p:nvGrpSpPr>
          <p:cNvPr id="2" name="组合 1"/>
          <p:cNvGrpSpPr/>
          <p:nvPr/>
        </p:nvGrpSpPr>
        <p:grpSpPr>
          <a:xfrm>
            <a:off x="3587207" y="608423"/>
            <a:ext cx="1732456" cy="1863648"/>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xmlns="">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2973654" y="230512"/>
            <a:ext cx="1235790" cy="123562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xmlns="">
                    <a14:imgLayer r:embed="rId7">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xmlns="">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sz="4000" b="0" kern="0" dirty="0" smtClean="0">
                  <a:solidFill>
                    <a:schemeClr val="bg1">
                      <a:lumMod val="95000"/>
                    </a:schemeClr>
                  </a:solidFill>
                  <a:latin typeface="Impact" pitchFamily="34" charset="0"/>
                  <a:ea typeface="微软雅黑"/>
                </a:rPr>
                <a:t>04</a:t>
              </a:r>
              <a:endParaRPr lang="zh-CN" altLang="en-US" sz="4000"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2391039" y="2472071"/>
            <a:ext cx="4389982" cy="79654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3600" spc="300" dirty="0">
                <a:solidFill>
                  <a:schemeClr val="tx1">
                    <a:lumMod val="65000"/>
                    <a:lumOff val="35000"/>
                  </a:schemeClr>
                </a:solidFill>
                <a:latin typeface="微软雅黑" panose="020B0503020204020204" pitchFamily="34" charset="-122"/>
                <a:ea typeface="微软雅黑" panose="020B0503020204020204" pitchFamily="34" charset="-122"/>
              </a:rPr>
              <a:t>经验总结与不足</a:t>
            </a:r>
          </a:p>
        </p:txBody>
      </p:sp>
      <p:sp>
        <p:nvSpPr>
          <p:cNvPr id="124" name="Rectangle 4"/>
          <p:cNvSpPr txBox="1">
            <a:spLocks noChangeArrowheads="1"/>
          </p:cNvSpPr>
          <p:nvPr/>
        </p:nvSpPr>
        <p:spPr bwMode="auto">
          <a:xfrm>
            <a:off x="3524838" y="3143062"/>
            <a:ext cx="2147925" cy="3808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a:solidFill>
                  <a:srgbClr val="005A9E"/>
                </a:solidFill>
                <a:latin typeface="微软雅黑" panose="020B0503020204020204" pitchFamily="34" charset="-122"/>
                <a:ea typeface="微软雅黑" panose="020B0503020204020204" pitchFamily="34" charset="-122"/>
              </a:rPr>
              <a:t>PROGRAMMING</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spTree>
    <p:extLst>
      <p:ext uri="{BB962C8B-B14F-4D97-AF65-F5344CB8AC3E}">
        <p14:creationId xmlns:p14="http://schemas.microsoft.com/office/powerpoint/2010/main" xmlns="" val="4136612780"/>
      </p:ext>
    </p:extLst>
  </p:cSld>
  <p:clrMapOvr>
    <a:masterClrMapping/>
  </p:clrMapOvr>
  <mc:AlternateContent xmlns:mc="http://schemas.openxmlformats.org/markup-compatibility/2006">
    <mc:Choice xmlns:p14="http://schemas.microsoft.com/office/powerpoint/2010/main" xmlns=""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63" presetClass="path" presetSubtype="0" accel="50000" decel="50000" fill="hold" nodeType="withEffect">
                                  <p:stCondLst>
                                    <p:cond delay="0"/>
                                  </p:stCondLst>
                                  <p:childTnLst>
                                    <p:animMotion origin="layout" path="M 5E-6 -2.71605E-6 L 0.05538 -2.71605E-6 " pathEditMode="relative" rAng="0" ptsTypes="AA">
                                      <p:cBhvr>
                                        <p:cTn id="12" dur="2000" fill="hold"/>
                                        <p:tgtEl>
                                          <p:spTgt spid="2"/>
                                        </p:tgtEl>
                                        <p:attrNameLst>
                                          <p:attrName>ppt_x</p:attrName>
                                          <p:attrName>ppt_y</p:attrName>
                                        </p:attrNameLst>
                                      </p:cBhvr>
                                      <p:rCtr x="2760" y="0"/>
                                    </p:animMotion>
                                  </p:childTnLst>
                                </p:cTn>
                              </p:par>
                            </p:childTnLst>
                          </p:cTn>
                        </p:par>
                        <p:par>
                          <p:cTn id="13" fill="hold">
                            <p:stCondLst>
                              <p:cond delay="2000"/>
                            </p:stCondLst>
                            <p:childTnLst>
                              <p:par>
                                <p:cTn id="14" presetID="49" presetClass="entr" presetSubtype="0" decel="10000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wipe(left)">
                                      <p:cBhvr>
                                        <p:cTn id="22" dur="700"/>
                                        <p:tgtEl>
                                          <p:spTgt spid="1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wipe(left)">
                                      <p:cBhvr>
                                        <p:cTn id="25" dur="700"/>
                                        <p:tgtEl>
                                          <p:spTgt spid="124"/>
                                        </p:tgtEl>
                                      </p:cBhvr>
                                    </p:animEffect>
                                  </p:childTnLst>
                                </p:cTn>
                              </p:par>
                            </p:childTnLst>
                          </p:cTn>
                        </p:par>
                        <p:par>
                          <p:cTn id="26" fill="hold">
                            <p:stCondLst>
                              <p:cond delay="2700"/>
                            </p:stCondLst>
                            <p:childTnLst>
                              <p:par>
                                <p:cTn id="27" presetID="23" presetClass="entr" presetSubtype="52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ppt_x</p:attrName>
                                        </p:attrNameLst>
                                      </p:cBhvr>
                                      <p:tavLst>
                                        <p:tav tm="0">
                                          <p:val>
                                            <p:fltVal val="0.5"/>
                                          </p:val>
                                        </p:tav>
                                        <p:tav tm="100000">
                                          <p:val>
                                            <p:strVal val="#ppt_x"/>
                                          </p:val>
                                        </p:tav>
                                      </p:tavLst>
                                    </p:anim>
                                    <p:anim calcmode="lin" valueType="num">
                                      <p:cBhvr>
                                        <p:cTn id="32" dur="500" fill="hold"/>
                                        <p:tgtEl>
                                          <p:spTgt spid="4"/>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30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 calcmode="lin" valueType="num">
                                      <p:cBhvr>
                                        <p:cTn id="37" dur="500" fill="hold"/>
                                        <p:tgtEl>
                                          <p:spTgt spid="5"/>
                                        </p:tgtEl>
                                        <p:attrNameLst>
                                          <p:attrName>ppt_x</p:attrName>
                                        </p:attrNameLst>
                                      </p:cBhvr>
                                      <p:tavLst>
                                        <p:tav tm="0">
                                          <p:val>
                                            <p:fltVal val="0.5"/>
                                          </p:val>
                                        </p:tav>
                                        <p:tav tm="100000">
                                          <p:val>
                                            <p:strVal val="#ppt_x"/>
                                          </p:val>
                                        </p:tav>
                                      </p:tavLst>
                                    </p:anim>
                                    <p:anim calcmode="lin" valueType="num">
                                      <p:cBhvr>
                                        <p:cTn id="38" dur="5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0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 calcmode="lin" valueType="num">
                                      <p:cBhvr>
                                        <p:cTn id="43" dur="500" fill="hold"/>
                                        <p:tgtEl>
                                          <p:spTgt spid="6"/>
                                        </p:tgtEl>
                                        <p:attrNameLst>
                                          <p:attrName>ppt_x</p:attrName>
                                        </p:attrNameLst>
                                      </p:cBhvr>
                                      <p:tavLst>
                                        <p:tav tm="0">
                                          <p:val>
                                            <p:fltVal val="0.5"/>
                                          </p:val>
                                        </p:tav>
                                        <p:tav tm="100000">
                                          <p:val>
                                            <p:strVal val="#ppt_x"/>
                                          </p:val>
                                        </p:tav>
                                      </p:tavLst>
                                    </p:anim>
                                    <p:anim calcmode="lin" valueType="num">
                                      <p:cBhvr>
                                        <p:cTn id="44" dur="500" fill="hold"/>
                                        <p:tgtEl>
                                          <p:spTgt spid="6"/>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30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 calcmode="lin" valueType="num">
                                      <p:cBhvr>
                                        <p:cTn id="49" dur="500" fill="hold"/>
                                        <p:tgtEl>
                                          <p:spTgt spid="7"/>
                                        </p:tgtEl>
                                        <p:attrNameLst>
                                          <p:attrName>ppt_x</p:attrName>
                                        </p:attrNameLst>
                                      </p:cBhvr>
                                      <p:tavLst>
                                        <p:tav tm="0">
                                          <p:val>
                                            <p:fltVal val="0.5"/>
                                          </p:val>
                                        </p:tav>
                                        <p:tav tm="100000">
                                          <p:val>
                                            <p:strVal val="#ppt_x"/>
                                          </p:val>
                                        </p:tav>
                                      </p:tavLst>
                                    </p:anim>
                                    <p:anim calcmode="lin" valueType="num">
                                      <p:cBhvr>
                                        <p:cTn id="50" dur="500" fill="hold"/>
                                        <p:tgtEl>
                                          <p:spTgt spid="7"/>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 calcmode="lin" valueType="num">
                                      <p:cBhvr>
                                        <p:cTn id="55" dur="500" fill="hold"/>
                                        <p:tgtEl>
                                          <p:spTgt spid="8"/>
                                        </p:tgtEl>
                                        <p:attrNameLst>
                                          <p:attrName>ppt_x</p:attrName>
                                        </p:attrNameLst>
                                      </p:cBhvr>
                                      <p:tavLst>
                                        <p:tav tm="0">
                                          <p:val>
                                            <p:fltVal val="0.5"/>
                                          </p:val>
                                        </p:tav>
                                        <p:tav tm="100000">
                                          <p:val>
                                            <p:strVal val="#ppt_x"/>
                                          </p:val>
                                        </p:tav>
                                      </p:tavLst>
                                    </p:anim>
                                    <p:anim calcmode="lin" valueType="num">
                                      <p:cBhvr>
                                        <p:cTn id="56" dur="500" fill="hold"/>
                                        <p:tgtEl>
                                          <p:spTgt spid="8"/>
                                        </p:tgtEl>
                                        <p:attrNameLst>
                                          <p:attrName>ppt_y</p:attrName>
                                        </p:attrNameLst>
                                      </p:cBhvr>
                                      <p:tavLst>
                                        <p:tav tm="0">
                                          <p:val>
                                            <p:fltVal val="0.5"/>
                                          </p:val>
                                        </p:tav>
                                        <p:tav tm="100000">
                                          <p:val>
                                            <p:strVal val="#ppt_y"/>
                                          </p:val>
                                        </p:tav>
                                      </p:tavLst>
                                    </p:anim>
                                  </p:childTnLst>
                                </p:cTn>
                              </p:par>
                              <p:par>
                                <p:cTn id="57" presetID="23" presetClass="entr" presetSubtype="528" fill="hold" nodeType="withEffect">
                                  <p:stCondLst>
                                    <p:cond delay="60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anim calcmode="lin" valueType="num">
                                      <p:cBhvr>
                                        <p:cTn id="61" dur="500" fill="hold"/>
                                        <p:tgtEl>
                                          <p:spTgt spid="9"/>
                                        </p:tgtEl>
                                        <p:attrNameLst>
                                          <p:attrName>ppt_x</p:attrName>
                                        </p:attrNameLst>
                                      </p:cBhvr>
                                      <p:tavLst>
                                        <p:tav tm="0">
                                          <p:val>
                                            <p:fltVal val="0.5"/>
                                          </p:val>
                                        </p:tav>
                                        <p:tav tm="100000">
                                          <p:val>
                                            <p:strVal val="#ppt_x"/>
                                          </p:val>
                                        </p:tav>
                                      </p:tavLst>
                                    </p:anim>
                                    <p:anim calcmode="lin" valueType="num">
                                      <p:cBhvr>
                                        <p:cTn id="62" dur="500" fill="hold"/>
                                        <p:tgtEl>
                                          <p:spTgt spid="9"/>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10"/>
                                        </p:tgtEl>
                                        <p:attrNameLst>
                                          <p:attrName>style.visibility</p:attrName>
                                        </p:attrNameLst>
                                      </p:cBhvr>
                                      <p:to>
                                        <p:strVal val="visible"/>
                                      </p:to>
                                    </p:set>
                                    <p:anim calcmode="lin" valueType="num">
                                      <p:cBhvr>
                                        <p:cTn id="65" dur="500" fill="hold"/>
                                        <p:tgtEl>
                                          <p:spTgt spid="10"/>
                                        </p:tgtEl>
                                        <p:attrNameLst>
                                          <p:attrName>ppt_w</p:attrName>
                                        </p:attrNameLst>
                                      </p:cBhvr>
                                      <p:tavLst>
                                        <p:tav tm="0">
                                          <p:val>
                                            <p:fltVal val="0"/>
                                          </p:val>
                                        </p:tav>
                                        <p:tav tm="100000">
                                          <p:val>
                                            <p:strVal val="#ppt_w"/>
                                          </p:val>
                                        </p:tav>
                                      </p:tavLst>
                                    </p:anim>
                                    <p:anim calcmode="lin" valueType="num">
                                      <p:cBhvr>
                                        <p:cTn id="66" dur="500" fill="hold"/>
                                        <p:tgtEl>
                                          <p:spTgt spid="10"/>
                                        </p:tgtEl>
                                        <p:attrNameLst>
                                          <p:attrName>ppt_h</p:attrName>
                                        </p:attrNameLst>
                                      </p:cBhvr>
                                      <p:tavLst>
                                        <p:tav tm="0">
                                          <p:val>
                                            <p:fltVal val="0"/>
                                          </p:val>
                                        </p:tav>
                                        <p:tav tm="100000">
                                          <p:val>
                                            <p:strVal val="#ppt_h"/>
                                          </p:val>
                                        </p:tav>
                                      </p:tavLst>
                                    </p:anim>
                                    <p:anim calcmode="lin" valueType="num">
                                      <p:cBhvr>
                                        <p:cTn id="67" dur="500" fill="hold"/>
                                        <p:tgtEl>
                                          <p:spTgt spid="10"/>
                                        </p:tgtEl>
                                        <p:attrNameLst>
                                          <p:attrName>ppt_x</p:attrName>
                                        </p:attrNameLst>
                                      </p:cBhvr>
                                      <p:tavLst>
                                        <p:tav tm="0">
                                          <p:val>
                                            <p:fltVal val="0.5"/>
                                          </p:val>
                                        </p:tav>
                                        <p:tav tm="100000">
                                          <p:val>
                                            <p:strVal val="#ppt_x"/>
                                          </p:val>
                                        </p:tav>
                                      </p:tavLst>
                                    </p:anim>
                                    <p:anim calcmode="lin" valueType="num">
                                      <p:cBhvr>
                                        <p:cTn id="68" dur="500" fill="hold"/>
                                        <p:tgtEl>
                                          <p:spTgt spid="10"/>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30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 calcmode="lin" valueType="num">
                                      <p:cBhvr>
                                        <p:cTn id="73" dur="500" fill="hold"/>
                                        <p:tgtEl>
                                          <p:spTgt spid="11"/>
                                        </p:tgtEl>
                                        <p:attrNameLst>
                                          <p:attrName>ppt_x</p:attrName>
                                        </p:attrNameLst>
                                      </p:cBhvr>
                                      <p:tavLst>
                                        <p:tav tm="0">
                                          <p:val>
                                            <p:fltVal val="0.5"/>
                                          </p:val>
                                        </p:tav>
                                        <p:tav tm="100000">
                                          <p:val>
                                            <p:strVal val="#ppt_x"/>
                                          </p:val>
                                        </p:tav>
                                      </p:tavLst>
                                    </p:anim>
                                    <p:anim calcmode="lin" valueType="num">
                                      <p:cBhvr>
                                        <p:cTn id="74" dur="500" fill="hold"/>
                                        <p:tgtEl>
                                          <p:spTgt spid="11"/>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60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 calcmode="lin" valueType="num">
                                      <p:cBhvr>
                                        <p:cTn id="79" dur="500" fill="hold"/>
                                        <p:tgtEl>
                                          <p:spTgt spid="12"/>
                                        </p:tgtEl>
                                        <p:attrNameLst>
                                          <p:attrName>ppt_x</p:attrName>
                                        </p:attrNameLst>
                                      </p:cBhvr>
                                      <p:tavLst>
                                        <p:tav tm="0">
                                          <p:val>
                                            <p:fltVal val="0.5"/>
                                          </p:val>
                                        </p:tav>
                                        <p:tav tm="100000">
                                          <p:val>
                                            <p:strVal val="#ppt_x"/>
                                          </p:val>
                                        </p:tav>
                                      </p:tavLst>
                                    </p:anim>
                                    <p:anim calcmode="lin" valueType="num">
                                      <p:cBhvr>
                                        <p:cTn id="80" dur="500" fill="hold"/>
                                        <p:tgtEl>
                                          <p:spTgt spid="12"/>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600"/>
                                  </p:stCondLst>
                                  <p:childTnLst>
                                    <p:set>
                                      <p:cBhvr>
                                        <p:cTn id="82" dur="1" fill="hold">
                                          <p:stCondLst>
                                            <p:cond delay="0"/>
                                          </p:stCondLst>
                                        </p:cTn>
                                        <p:tgtEl>
                                          <p:spTgt spid="13"/>
                                        </p:tgtEl>
                                        <p:attrNameLst>
                                          <p:attrName>style.visibility</p:attrName>
                                        </p:attrNameLst>
                                      </p:cBhvr>
                                      <p:to>
                                        <p:strVal val="visible"/>
                                      </p:to>
                                    </p:set>
                                    <p:anim calcmode="lin" valueType="num">
                                      <p:cBhvr>
                                        <p:cTn id="83" dur="500" fill="hold"/>
                                        <p:tgtEl>
                                          <p:spTgt spid="13"/>
                                        </p:tgtEl>
                                        <p:attrNameLst>
                                          <p:attrName>ppt_w</p:attrName>
                                        </p:attrNameLst>
                                      </p:cBhvr>
                                      <p:tavLst>
                                        <p:tav tm="0">
                                          <p:val>
                                            <p:fltVal val="0"/>
                                          </p:val>
                                        </p:tav>
                                        <p:tav tm="100000">
                                          <p:val>
                                            <p:strVal val="#ppt_w"/>
                                          </p:val>
                                        </p:tav>
                                      </p:tavLst>
                                    </p:anim>
                                    <p:anim calcmode="lin" valueType="num">
                                      <p:cBhvr>
                                        <p:cTn id="84" dur="500" fill="hold"/>
                                        <p:tgtEl>
                                          <p:spTgt spid="13"/>
                                        </p:tgtEl>
                                        <p:attrNameLst>
                                          <p:attrName>ppt_h</p:attrName>
                                        </p:attrNameLst>
                                      </p:cBhvr>
                                      <p:tavLst>
                                        <p:tav tm="0">
                                          <p:val>
                                            <p:fltVal val="0"/>
                                          </p:val>
                                        </p:tav>
                                        <p:tav tm="100000">
                                          <p:val>
                                            <p:strVal val="#ppt_h"/>
                                          </p:val>
                                        </p:tav>
                                      </p:tavLst>
                                    </p:anim>
                                    <p:anim calcmode="lin" valueType="num">
                                      <p:cBhvr>
                                        <p:cTn id="85" dur="500" fill="hold"/>
                                        <p:tgtEl>
                                          <p:spTgt spid="13"/>
                                        </p:tgtEl>
                                        <p:attrNameLst>
                                          <p:attrName>ppt_x</p:attrName>
                                        </p:attrNameLst>
                                      </p:cBhvr>
                                      <p:tavLst>
                                        <p:tav tm="0">
                                          <p:val>
                                            <p:fltVal val="0.5"/>
                                          </p:val>
                                        </p:tav>
                                        <p:tav tm="100000">
                                          <p:val>
                                            <p:strVal val="#ppt_x"/>
                                          </p:val>
                                        </p:tav>
                                      </p:tavLst>
                                    </p:anim>
                                    <p:anim calcmode="lin" valueType="num">
                                      <p:cBhvr>
                                        <p:cTn id="86" dur="500" fill="hold"/>
                                        <p:tgtEl>
                                          <p:spTgt spid="13"/>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300"/>
                                  </p:stCondLst>
                                  <p:childTnLst>
                                    <p:set>
                                      <p:cBhvr>
                                        <p:cTn id="88" dur="1" fill="hold">
                                          <p:stCondLst>
                                            <p:cond delay="0"/>
                                          </p:stCondLst>
                                        </p:cTn>
                                        <p:tgtEl>
                                          <p:spTgt spid="14"/>
                                        </p:tgtEl>
                                        <p:attrNameLst>
                                          <p:attrName>style.visibility</p:attrName>
                                        </p:attrNameLst>
                                      </p:cBhvr>
                                      <p:to>
                                        <p:strVal val="visible"/>
                                      </p:to>
                                    </p:set>
                                    <p:anim calcmode="lin" valueType="num">
                                      <p:cBhvr>
                                        <p:cTn id="89" dur="500" fill="hold"/>
                                        <p:tgtEl>
                                          <p:spTgt spid="14"/>
                                        </p:tgtEl>
                                        <p:attrNameLst>
                                          <p:attrName>ppt_w</p:attrName>
                                        </p:attrNameLst>
                                      </p:cBhvr>
                                      <p:tavLst>
                                        <p:tav tm="0">
                                          <p:val>
                                            <p:fltVal val="0"/>
                                          </p:val>
                                        </p:tav>
                                        <p:tav tm="100000">
                                          <p:val>
                                            <p:strVal val="#ppt_w"/>
                                          </p:val>
                                        </p:tav>
                                      </p:tavLst>
                                    </p:anim>
                                    <p:anim calcmode="lin" valueType="num">
                                      <p:cBhvr>
                                        <p:cTn id="90" dur="500" fill="hold"/>
                                        <p:tgtEl>
                                          <p:spTgt spid="14"/>
                                        </p:tgtEl>
                                        <p:attrNameLst>
                                          <p:attrName>ppt_h</p:attrName>
                                        </p:attrNameLst>
                                      </p:cBhvr>
                                      <p:tavLst>
                                        <p:tav tm="0">
                                          <p:val>
                                            <p:fltVal val="0"/>
                                          </p:val>
                                        </p:tav>
                                        <p:tav tm="100000">
                                          <p:val>
                                            <p:strVal val="#ppt_h"/>
                                          </p:val>
                                        </p:tav>
                                      </p:tavLst>
                                    </p:anim>
                                    <p:anim calcmode="lin" valueType="num">
                                      <p:cBhvr>
                                        <p:cTn id="91" dur="500" fill="hold"/>
                                        <p:tgtEl>
                                          <p:spTgt spid="14"/>
                                        </p:tgtEl>
                                        <p:attrNameLst>
                                          <p:attrName>ppt_x</p:attrName>
                                        </p:attrNameLst>
                                      </p:cBhvr>
                                      <p:tavLst>
                                        <p:tav tm="0">
                                          <p:val>
                                            <p:fltVal val="0.5"/>
                                          </p:val>
                                        </p:tav>
                                        <p:tav tm="100000">
                                          <p:val>
                                            <p:strVal val="#ppt_x"/>
                                          </p:val>
                                        </p:tav>
                                      </p:tavLst>
                                    </p:anim>
                                    <p:anim calcmode="lin" valueType="num">
                                      <p:cBhvr>
                                        <p:cTn id="92" dur="500" fill="hold"/>
                                        <p:tgtEl>
                                          <p:spTgt spid="14"/>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600"/>
                                  </p:stCondLst>
                                  <p:childTnLst>
                                    <p:set>
                                      <p:cBhvr>
                                        <p:cTn id="94" dur="1" fill="hold">
                                          <p:stCondLst>
                                            <p:cond delay="0"/>
                                          </p:stCondLst>
                                        </p:cTn>
                                        <p:tgtEl>
                                          <p:spTgt spid="15"/>
                                        </p:tgtEl>
                                        <p:attrNameLst>
                                          <p:attrName>style.visibility</p:attrName>
                                        </p:attrNameLst>
                                      </p:cBhvr>
                                      <p:to>
                                        <p:strVal val="visible"/>
                                      </p:to>
                                    </p:set>
                                    <p:anim calcmode="lin" valueType="num">
                                      <p:cBhvr>
                                        <p:cTn id="95" dur="500" fill="hold"/>
                                        <p:tgtEl>
                                          <p:spTgt spid="15"/>
                                        </p:tgtEl>
                                        <p:attrNameLst>
                                          <p:attrName>ppt_w</p:attrName>
                                        </p:attrNameLst>
                                      </p:cBhvr>
                                      <p:tavLst>
                                        <p:tav tm="0">
                                          <p:val>
                                            <p:fltVal val="0"/>
                                          </p:val>
                                        </p:tav>
                                        <p:tav tm="100000">
                                          <p:val>
                                            <p:strVal val="#ppt_w"/>
                                          </p:val>
                                        </p:tav>
                                      </p:tavLst>
                                    </p:anim>
                                    <p:anim calcmode="lin" valueType="num">
                                      <p:cBhvr>
                                        <p:cTn id="96" dur="500" fill="hold"/>
                                        <p:tgtEl>
                                          <p:spTgt spid="15"/>
                                        </p:tgtEl>
                                        <p:attrNameLst>
                                          <p:attrName>ppt_h</p:attrName>
                                        </p:attrNameLst>
                                      </p:cBhvr>
                                      <p:tavLst>
                                        <p:tav tm="0">
                                          <p:val>
                                            <p:fltVal val="0"/>
                                          </p:val>
                                        </p:tav>
                                        <p:tav tm="100000">
                                          <p:val>
                                            <p:strVal val="#ppt_h"/>
                                          </p:val>
                                        </p:tav>
                                      </p:tavLst>
                                    </p:anim>
                                    <p:anim calcmode="lin" valueType="num">
                                      <p:cBhvr>
                                        <p:cTn id="97" dur="500" fill="hold"/>
                                        <p:tgtEl>
                                          <p:spTgt spid="15"/>
                                        </p:tgtEl>
                                        <p:attrNameLst>
                                          <p:attrName>ppt_x</p:attrName>
                                        </p:attrNameLst>
                                      </p:cBhvr>
                                      <p:tavLst>
                                        <p:tav tm="0">
                                          <p:val>
                                            <p:fltVal val="0.5"/>
                                          </p:val>
                                        </p:tav>
                                        <p:tav tm="100000">
                                          <p:val>
                                            <p:strVal val="#ppt_x"/>
                                          </p:val>
                                        </p:tav>
                                      </p:tavLst>
                                    </p:anim>
                                    <p:anim calcmode="lin" valueType="num">
                                      <p:cBhvr>
                                        <p:cTn id="98" dur="500" fill="hold"/>
                                        <p:tgtEl>
                                          <p:spTgt spid="15"/>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60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500" fill="hold"/>
                                        <p:tgtEl>
                                          <p:spTgt spid="16"/>
                                        </p:tgtEl>
                                        <p:attrNameLst>
                                          <p:attrName>ppt_w</p:attrName>
                                        </p:attrNameLst>
                                      </p:cBhvr>
                                      <p:tavLst>
                                        <p:tav tm="0">
                                          <p:val>
                                            <p:fltVal val="0"/>
                                          </p:val>
                                        </p:tav>
                                        <p:tav tm="100000">
                                          <p:val>
                                            <p:strVal val="#ppt_w"/>
                                          </p:val>
                                        </p:tav>
                                      </p:tavLst>
                                    </p:anim>
                                    <p:anim calcmode="lin" valueType="num">
                                      <p:cBhvr>
                                        <p:cTn id="102" dur="500" fill="hold"/>
                                        <p:tgtEl>
                                          <p:spTgt spid="16"/>
                                        </p:tgtEl>
                                        <p:attrNameLst>
                                          <p:attrName>ppt_h</p:attrName>
                                        </p:attrNameLst>
                                      </p:cBhvr>
                                      <p:tavLst>
                                        <p:tav tm="0">
                                          <p:val>
                                            <p:fltVal val="0"/>
                                          </p:val>
                                        </p:tav>
                                        <p:tav tm="100000">
                                          <p:val>
                                            <p:strVal val="#ppt_h"/>
                                          </p:val>
                                        </p:tav>
                                      </p:tavLst>
                                    </p:anim>
                                    <p:anim calcmode="lin" valueType="num">
                                      <p:cBhvr>
                                        <p:cTn id="103" dur="500" fill="hold"/>
                                        <p:tgtEl>
                                          <p:spTgt spid="16"/>
                                        </p:tgtEl>
                                        <p:attrNameLst>
                                          <p:attrName>ppt_x</p:attrName>
                                        </p:attrNameLst>
                                      </p:cBhvr>
                                      <p:tavLst>
                                        <p:tav tm="0">
                                          <p:val>
                                            <p:fltVal val="0.5"/>
                                          </p:val>
                                        </p:tav>
                                        <p:tav tm="100000">
                                          <p:val>
                                            <p:strVal val="#ppt_x"/>
                                          </p:val>
                                        </p:tav>
                                      </p:tavLst>
                                    </p:anim>
                                    <p:anim calcmode="lin" valueType="num">
                                      <p:cBhvr>
                                        <p:cTn id="104" dur="500" fill="hold"/>
                                        <p:tgtEl>
                                          <p:spTgt spid="16"/>
                                        </p:tgtEl>
                                        <p:attrNameLst>
                                          <p:attrName>ppt_y</p:attrName>
                                        </p:attrNameLst>
                                      </p:cBhvr>
                                      <p:tavLst>
                                        <p:tav tm="0">
                                          <p:val>
                                            <p:fltVal val="0.5"/>
                                          </p:val>
                                        </p:tav>
                                        <p:tav tm="100000">
                                          <p:val>
                                            <p:strVal val="#ppt_y"/>
                                          </p:val>
                                        </p:tav>
                                      </p:tavLst>
                                    </p:anim>
                                  </p:childTnLst>
                                </p:cTn>
                              </p:par>
                              <p:par>
                                <p:cTn id="105" presetID="26" presetClass="emph" presetSubtype="0" repeatCount="3000" fill="hold" nodeType="withEffect">
                                  <p:stCondLst>
                                    <p:cond delay="600"/>
                                  </p:stCondLst>
                                  <p:childTnLst>
                                    <p:animEffect transition="out" filter="fade">
                                      <p:cBhvr>
                                        <p:cTn id="106" dur="500" tmFilter="0, 0; .2, .5; .8, .5; 1, 0"/>
                                        <p:tgtEl>
                                          <p:spTgt spid="4"/>
                                        </p:tgtEl>
                                      </p:cBhvr>
                                    </p:animEffect>
                                    <p:animScale>
                                      <p:cBhvr>
                                        <p:cTn id="107" dur="250" autoRev="1" fill="hold"/>
                                        <p:tgtEl>
                                          <p:spTgt spid="4"/>
                                        </p:tgtEl>
                                      </p:cBhvr>
                                      <p:by x="105000" y="105000"/>
                                    </p:animScale>
                                  </p:childTnLst>
                                </p:cTn>
                              </p:par>
                              <p:par>
                                <p:cTn id="108" presetID="26" presetClass="emph" presetSubtype="0" repeatCount="3000" fill="hold" nodeType="withEffect">
                                  <p:stCondLst>
                                    <p:cond delay="710"/>
                                  </p:stCondLst>
                                  <p:childTnLst>
                                    <p:animEffect transition="out" filter="fade">
                                      <p:cBhvr>
                                        <p:cTn id="109" dur="500" tmFilter="0, 0; .2, .5; .8, .5; 1, 0"/>
                                        <p:tgtEl>
                                          <p:spTgt spid="11"/>
                                        </p:tgtEl>
                                      </p:cBhvr>
                                    </p:animEffect>
                                    <p:animScale>
                                      <p:cBhvr>
                                        <p:cTn id="110" dur="250" autoRev="1" fill="hold"/>
                                        <p:tgtEl>
                                          <p:spTgt spid="11"/>
                                        </p:tgtEl>
                                      </p:cBhvr>
                                      <p:by x="105000" y="105000"/>
                                    </p:animScale>
                                  </p:childTnLst>
                                </p:cTn>
                              </p:par>
                              <p:par>
                                <p:cTn id="111" presetID="26" presetClass="emph" presetSubtype="0" repeatCount="3000" fill="hold" nodeType="withEffect">
                                  <p:stCondLst>
                                    <p:cond delay="410"/>
                                  </p:stCondLst>
                                  <p:childTnLst>
                                    <p:animEffect transition="out" filter="fade">
                                      <p:cBhvr>
                                        <p:cTn id="112" dur="500" tmFilter="0, 0; .2, .5; .8, .5; 1, 0"/>
                                        <p:tgtEl>
                                          <p:spTgt spid="13"/>
                                        </p:tgtEl>
                                      </p:cBhvr>
                                    </p:animEffect>
                                    <p:animScale>
                                      <p:cBhvr>
                                        <p:cTn id="113" dur="250" autoRev="1" fill="hold"/>
                                        <p:tgtEl>
                                          <p:spTgt spid="13"/>
                                        </p:tgtEl>
                                      </p:cBhvr>
                                      <p:by x="105000" y="105000"/>
                                    </p:animScale>
                                  </p:childTnLst>
                                </p:cTn>
                              </p:par>
                              <p:par>
                                <p:cTn id="114" presetID="26" presetClass="emph" presetSubtype="0" repeatCount="3000" fill="hold" nodeType="withEffect">
                                  <p:stCondLst>
                                    <p:cond delay="810"/>
                                  </p:stCondLst>
                                  <p:childTnLst>
                                    <p:animEffect transition="out" filter="fade">
                                      <p:cBhvr>
                                        <p:cTn id="115" dur="500" tmFilter="0, 0; .2, .5; .8, .5; 1, 0"/>
                                        <p:tgtEl>
                                          <p:spTgt spid="14"/>
                                        </p:tgtEl>
                                      </p:cBhvr>
                                    </p:animEffect>
                                    <p:animScale>
                                      <p:cBhvr>
                                        <p:cTn id="116"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1100870" y="250030"/>
            <a:ext cx="106175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问题分析</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37" name="任意多边形 36"/>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39" name="流程图: 摘录 38"/>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106" name="灯片编号占位符 38"/>
          <p:cNvSpPr txBox="1">
            <a:spLocks/>
          </p:cNvSpPr>
          <p:nvPr/>
        </p:nvSpPr>
        <p:spPr>
          <a:xfrm>
            <a:off x="2953192" y="5405626"/>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01EE9E8-4134-49B0-9AA7-3089E6521627}" type="slidenum">
              <a:rPr lang="en-US" smtClean="0">
                <a:solidFill>
                  <a:prstClr val="black">
                    <a:tint val="75000"/>
                  </a:prstClr>
                </a:solidFill>
              </a:rPr>
              <a:pPr>
                <a:defRPr/>
              </a:pPr>
              <a:t>56</a:t>
            </a:fld>
            <a:endParaRPr lang="en-US">
              <a:solidFill>
                <a:prstClr val="black">
                  <a:tint val="75000"/>
                </a:prstClr>
              </a:solidFill>
            </a:endParaRPr>
          </a:p>
        </p:txBody>
      </p:sp>
      <p:sp>
        <p:nvSpPr>
          <p:cNvPr id="43" name="圆角矩形 42"/>
          <p:cNvSpPr/>
          <p:nvPr/>
        </p:nvSpPr>
        <p:spPr>
          <a:xfrm>
            <a:off x="3129437"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4" name="圆角矩形 43"/>
          <p:cNvSpPr/>
          <p:nvPr/>
        </p:nvSpPr>
        <p:spPr>
          <a:xfrm>
            <a:off x="4849713"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圆角矩形 44"/>
          <p:cNvSpPr/>
          <p:nvPr/>
        </p:nvSpPr>
        <p:spPr>
          <a:xfrm>
            <a:off x="6477298"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65000"/>
                  <a:lumOff val="35000"/>
                </a:schemeClr>
              </a:solidFill>
            </a:endParaRPr>
          </a:p>
        </p:txBody>
      </p:sp>
      <p:sp>
        <p:nvSpPr>
          <p:cNvPr id="46" name="圆角矩形 45"/>
          <p:cNvSpPr/>
          <p:nvPr/>
        </p:nvSpPr>
        <p:spPr>
          <a:xfrm>
            <a:off x="1503921" y="2177415"/>
            <a:ext cx="1106686" cy="353188"/>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3" name="组合 46"/>
          <p:cNvGrpSpPr>
            <a:grpSpLocks/>
          </p:cNvGrpSpPr>
          <p:nvPr/>
        </p:nvGrpSpPr>
        <p:grpSpPr bwMode="auto">
          <a:xfrm>
            <a:off x="2864644" y="1310878"/>
            <a:ext cx="1918097" cy="681038"/>
            <a:chOff x="0" y="0"/>
            <a:chExt cx="2636520" cy="1447800"/>
          </a:xfrm>
        </p:grpSpPr>
        <p:sp>
          <p:nvSpPr>
            <p:cNvPr id="48" name="任意多边形 47"/>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xmlns="" w="12700" cap="flat" cmpd="sng">
                  <a:solidFill>
                    <a:srgbClr val="42719B"/>
                  </a:solidFill>
                  <a:bevel/>
                  <a:headEnd/>
                  <a:tailEnd/>
                </a14:hiddenLine>
              </a:ext>
            </a:extLst>
          </p:spPr>
          <p:txBody>
            <a:bodyPr anchor="ctr"/>
            <a:lstStyle/>
            <a:p>
              <a:endParaRPr lang="zh-CN" altLang="en-US"/>
            </a:p>
          </p:txBody>
        </p:sp>
        <p:sp>
          <p:nvSpPr>
            <p:cNvPr id="49" name="文本框 24"/>
            <p:cNvSpPr>
              <a:spLocks noChangeArrowheads="1"/>
            </p:cNvSpPr>
            <p:nvPr/>
          </p:nvSpPr>
          <p:spPr bwMode="auto">
            <a:xfrm>
              <a:off x="304995" y="272401"/>
              <a:ext cx="2230360" cy="877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None/>
              </a:pPr>
              <a:r>
                <a:rPr lang="zh-CN" altLang="en-US" sz="2000" dirty="0" smtClean="0">
                  <a:solidFill>
                    <a:schemeClr val="bg1"/>
                  </a:solidFill>
                  <a:latin typeface="+mn-ea"/>
                  <a:ea typeface="+mn-ea"/>
                  <a:sym typeface="Arial" pitchFamily="34" charset="0"/>
                </a:rPr>
                <a:t>逻辑迭代</a:t>
              </a:r>
              <a:endParaRPr lang="zh-CN" altLang="en-US" sz="2000" dirty="0">
                <a:solidFill>
                  <a:schemeClr val="bg1"/>
                </a:solidFill>
                <a:latin typeface="+mn-ea"/>
                <a:ea typeface="+mn-ea"/>
                <a:sym typeface="Arial" pitchFamily="34" charset="0"/>
              </a:endParaRPr>
            </a:p>
          </p:txBody>
        </p:sp>
      </p:grpSp>
      <p:grpSp>
        <p:nvGrpSpPr>
          <p:cNvPr id="4" name="组合 2"/>
          <p:cNvGrpSpPr>
            <a:grpSpLocks/>
          </p:cNvGrpSpPr>
          <p:nvPr/>
        </p:nvGrpSpPr>
        <p:grpSpPr bwMode="auto">
          <a:xfrm>
            <a:off x="1262063" y="1310878"/>
            <a:ext cx="1918097" cy="681038"/>
            <a:chOff x="0" y="0"/>
            <a:chExt cx="2636520" cy="1447800"/>
          </a:xfrm>
        </p:grpSpPr>
        <p:sp>
          <p:nvSpPr>
            <p:cNvPr id="51" name="任意多边形 4"/>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xmlns="" w="12700" cap="flat" cmpd="sng">
                  <a:solidFill>
                    <a:srgbClr val="42719B"/>
                  </a:solidFill>
                  <a:bevel/>
                  <a:headEnd/>
                  <a:tailEnd/>
                </a14:hiddenLine>
              </a:ext>
            </a:extLst>
          </p:spPr>
          <p:txBody>
            <a:bodyPr anchor="ctr"/>
            <a:lstStyle/>
            <a:p>
              <a:endParaRPr lang="zh-CN" altLang="en-US"/>
            </a:p>
          </p:txBody>
        </p:sp>
        <p:sp>
          <p:nvSpPr>
            <p:cNvPr id="52" name="文本框 25"/>
            <p:cNvSpPr>
              <a:spLocks noChangeArrowheads="1"/>
            </p:cNvSpPr>
            <p:nvPr/>
          </p:nvSpPr>
          <p:spPr bwMode="auto">
            <a:xfrm>
              <a:off x="272839" y="331324"/>
              <a:ext cx="2293960" cy="877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Font typeface="Arial" pitchFamily="34" charset="0"/>
                <a:buNone/>
              </a:pPr>
              <a:r>
                <a:rPr lang="zh-CN" altLang="en-US" sz="2000" dirty="0" smtClean="0">
                  <a:solidFill>
                    <a:schemeClr val="bg1"/>
                  </a:solidFill>
                  <a:latin typeface="+mn-ea"/>
                  <a:ea typeface="+mn-ea"/>
                  <a:sym typeface="Arial" pitchFamily="34" charset="0"/>
                </a:rPr>
                <a:t>计算思维</a:t>
              </a:r>
              <a:endParaRPr lang="zh-CN" altLang="en-US" sz="2000" baseline="-3000" dirty="0">
                <a:solidFill>
                  <a:schemeClr val="bg1"/>
                </a:solidFill>
                <a:latin typeface="+mn-ea"/>
                <a:ea typeface="+mn-ea"/>
                <a:sym typeface="Arial" pitchFamily="34" charset="0"/>
              </a:endParaRPr>
            </a:p>
          </p:txBody>
        </p:sp>
      </p:grpSp>
      <p:grpSp>
        <p:nvGrpSpPr>
          <p:cNvPr id="5" name="组合 23"/>
          <p:cNvGrpSpPr>
            <a:grpSpLocks/>
          </p:cNvGrpSpPr>
          <p:nvPr/>
        </p:nvGrpSpPr>
        <p:grpSpPr bwMode="auto">
          <a:xfrm>
            <a:off x="6072188" y="1310878"/>
            <a:ext cx="1916906" cy="681038"/>
            <a:chOff x="0" y="0"/>
            <a:chExt cx="2636520" cy="1447800"/>
          </a:xfrm>
        </p:grpSpPr>
        <p:sp>
          <p:nvSpPr>
            <p:cNvPr id="54" name="任意多边形 7"/>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xmlns="" w="12700" cap="flat" cmpd="sng">
                  <a:solidFill>
                    <a:srgbClr val="42719B"/>
                  </a:solidFill>
                  <a:bevel/>
                  <a:headEnd/>
                  <a:tailEnd/>
                </a14:hiddenLine>
              </a:ext>
            </a:extLst>
          </p:spPr>
          <p:txBody>
            <a:bodyPr anchor="ctr"/>
            <a:lstStyle/>
            <a:p>
              <a:endParaRPr lang="zh-CN" altLang="en-US"/>
            </a:p>
          </p:txBody>
        </p:sp>
        <p:sp>
          <p:nvSpPr>
            <p:cNvPr id="55" name="文本框 26"/>
            <p:cNvSpPr>
              <a:spLocks noChangeArrowheads="1"/>
            </p:cNvSpPr>
            <p:nvPr/>
          </p:nvSpPr>
          <p:spPr bwMode="auto">
            <a:xfrm>
              <a:off x="311563" y="272405"/>
              <a:ext cx="2230360" cy="877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None/>
              </a:pPr>
              <a:r>
                <a:rPr lang="zh-CN" altLang="en-US" sz="2000" dirty="0" smtClean="0">
                  <a:solidFill>
                    <a:schemeClr val="bg1"/>
                  </a:solidFill>
                  <a:latin typeface="+mn-ea"/>
                  <a:ea typeface="+mn-ea"/>
                  <a:sym typeface="Arial" pitchFamily="34" charset="0"/>
                </a:rPr>
                <a:t>价值</a:t>
              </a:r>
              <a:r>
                <a:rPr lang="zh-CN" altLang="en-US" sz="2000" dirty="0">
                  <a:solidFill>
                    <a:schemeClr val="bg1"/>
                  </a:solidFill>
                  <a:latin typeface="+mn-ea"/>
                  <a:ea typeface="+mn-ea"/>
                  <a:sym typeface="Arial" pitchFamily="34" charset="0"/>
                </a:rPr>
                <a:t>整合</a:t>
              </a:r>
            </a:p>
          </p:txBody>
        </p:sp>
      </p:grpSp>
      <p:grpSp>
        <p:nvGrpSpPr>
          <p:cNvPr id="6" name="组合 22"/>
          <p:cNvGrpSpPr>
            <a:grpSpLocks/>
          </p:cNvGrpSpPr>
          <p:nvPr/>
        </p:nvGrpSpPr>
        <p:grpSpPr bwMode="auto">
          <a:xfrm>
            <a:off x="4468416" y="1310878"/>
            <a:ext cx="1918097" cy="681038"/>
            <a:chOff x="0" y="0"/>
            <a:chExt cx="2636520" cy="1447800"/>
          </a:xfrm>
        </p:grpSpPr>
        <p:sp>
          <p:nvSpPr>
            <p:cNvPr id="57" name="任意多边形 6"/>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005A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xmlns="" w="12700" cap="flat" cmpd="sng">
                  <a:solidFill>
                    <a:srgbClr val="42719B"/>
                  </a:solidFill>
                  <a:bevel/>
                  <a:headEnd/>
                  <a:tailEnd/>
                </a14:hiddenLine>
              </a:ext>
            </a:extLst>
          </p:spPr>
          <p:txBody>
            <a:bodyPr anchor="ctr"/>
            <a:lstStyle/>
            <a:p>
              <a:endParaRPr lang="zh-CN" altLang="en-US"/>
            </a:p>
          </p:txBody>
        </p:sp>
        <p:sp>
          <p:nvSpPr>
            <p:cNvPr id="58" name="文本框 27"/>
            <p:cNvSpPr>
              <a:spLocks noChangeArrowheads="1"/>
            </p:cNvSpPr>
            <p:nvPr/>
          </p:nvSpPr>
          <p:spPr bwMode="auto">
            <a:xfrm>
              <a:off x="330619" y="277331"/>
              <a:ext cx="2205655" cy="877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None/>
              </a:pPr>
              <a:r>
                <a:rPr lang="zh-CN" altLang="en-US" sz="2000" dirty="0" smtClean="0">
                  <a:solidFill>
                    <a:schemeClr val="bg1"/>
                  </a:solidFill>
                  <a:latin typeface="+mn-ea"/>
                  <a:ea typeface="+mn-ea"/>
                  <a:sym typeface="Arial" pitchFamily="34" charset="0"/>
                </a:rPr>
                <a:t>资源</a:t>
              </a:r>
              <a:r>
                <a:rPr lang="zh-CN" altLang="en-US" sz="2000" dirty="0">
                  <a:solidFill>
                    <a:schemeClr val="bg1"/>
                  </a:solidFill>
                  <a:latin typeface="+mn-ea"/>
                  <a:ea typeface="+mn-ea"/>
                  <a:sym typeface="Arial" pitchFamily="34" charset="0"/>
                </a:rPr>
                <a:t>支持</a:t>
              </a:r>
            </a:p>
          </p:txBody>
        </p:sp>
      </p:grpSp>
      <p:sp>
        <p:nvSpPr>
          <p:cNvPr id="59" name="矩形 47"/>
          <p:cNvSpPr>
            <a:spLocks noChangeArrowheads="1"/>
          </p:cNvSpPr>
          <p:nvPr/>
        </p:nvSpPr>
        <p:spPr bwMode="auto">
          <a:xfrm>
            <a:off x="950119" y="3795713"/>
            <a:ext cx="7219950" cy="5093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30000"/>
              </a:lnSpc>
              <a:spcBef>
                <a:spcPct val="0"/>
              </a:spcBef>
              <a:buFont typeface="Arial" pitchFamily="34" charset="0"/>
              <a:buNone/>
            </a:pPr>
            <a:r>
              <a:rPr lang="zh-CN" altLang="en-US" sz="1100" dirty="0" smtClean="0">
                <a:solidFill>
                  <a:schemeClr val="tx1">
                    <a:lumMod val="65000"/>
                    <a:lumOff val="35000"/>
                  </a:schemeClr>
                </a:solidFill>
                <a:sym typeface="方正兰亭黑_GBK" pitchFamily="2" charset="-122"/>
              </a:rPr>
              <a:t>进入清华园就需要以国际一流的标准来要求自己。通过</a:t>
            </a:r>
            <a:r>
              <a:rPr lang="en-US" altLang="zh-CN" sz="1100" dirty="0" smtClean="0">
                <a:solidFill>
                  <a:schemeClr val="tx1">
                    <a:lumMod val="65000"/>
                    <a:lumOff val="35000"/>
                  </a:schemeClr>
                </a:solidFill>
                <a:sym typeface="方正兰亭黑_GBK" pitchFamily="2" charset="-122"/>
              </a:rPr>
              <a:t>XLP</a:t>
            </a:r>
            <a:r>
              <a:rPr lang="zh-CN" altLang="en-US" sz="1100" dirty="0" smtClean="0">
                <a:solidFill>
                  <a:schemeClr val="tx1">
                    <a:lumMod val="65000"/>
                    <a:lumOff val="35000"/>
                  </a:schemeClr>
                </a:solidFill>
                <a:sym typeface="方正兰亭黑_GBK" pitchFamily="2" charset="-122"/>
              </a:rPr>
              <a:t>课程的学习，发现自身存在的诸多的不足：教条思维、固步自封。希望能在认识到不足之后，在未来的两年学习过程中，不断的挑战自己，塑造一个更完美的社会人。</a:t>
            </a:r>
            <a:endParaRPr lang="zh-CN" altLang="en-US" sz="1400" dirty="0">
              <a:solidFill>
                <a:schemeClr val="tx1">
                  <a:lumMod val="65000"/>
                  <a:lumOff val="35000"/>
                </a:schemeClr>
              </a:solidFill>
              <a:latin typeface="Arial" pitchFamily="34" charset="0"/>
              <a:ea typeface="宋体" pitchFamily="2" charset="-122"/>
            </a:endParaRPr>
          </a:p>
        </p:txBody>
      </p:sp>
      <p:sp>
        <p:nvSpPr>
          <p:cNvPr id="60" name="矩形 32"/>
          <p:cNvSpPr>
            <a:spLocks noChangeArrowheads="1"/>
          </p:cNvSpPr>
          <p:nvPr/>
        </p:nvSpPr>
        <p:spPr bwMode="auto">
          <a:xfrm>
            <a:off x="1612927" y="2200275"/>
            <a:ext cx="792511" cy="330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700" dirty="0" smtClean="0">
                <a:solidFill>
                  <a:srgbClr val="005A9E"/>
                </a:solidFill>
                <a:sym typeface="方正兰亭黑_GBK" pitchFamily="2" charset="-122"/>
              </a:rPr>
              <a:t>问题一</a:t>
            </a:r>
            <a:endParaRPr lang="en-US" altLang="zh-CN" sz="1700" dirty="0">
              <a:solidFill>
                <a:srgbClr val="005A9E"/>
              </a:solidFill>
              <a:sym typeface="方正兰亭黑_GBK" pitchFamily="2" charset="-122"/>
            </a:endParaRPr>
          </a:p>
        </p:txBody>
      </p:sp>
      <p:sp>
        <p:nvSpPr>
          <p:cNvPr id="61" name="矩形 47"/>
          <p:cNvSpPr>
            <a:spLocks noChangeArrowheads="1"/>
          </p:cNvSpPr>
          <p:nvPr/>
        </p:nvSpPr>
        <p:spPr bwMode="auto">
          <a:xfrm>
            <a:off x="1296592" y="2559844"/>
            <a:ext cx="1431131" cy="4755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Font typeface="Arial" pitchFamily="34" charset="0"/>
              <a:buNone/>
            </a:pPr>
            <a:r>
              <a:rPr lang="zh-CN" altLang="en-US" sz="1100" dirty="0" smtClean="0">
                <a:solidFill>
                  <a:schemeClr val="tx1">
                    <a:lumMod val="65000"/>
                    <a:lumOff val="35000"/>
                  </a:schemeClr>
                </a:solidFill>
                <a:sym typeface="方正兰亭黑_GBK" pitchFamily="2" charset="-122"/>
              </a:rPr>
              <a:t>传统思维逻辑导致解决问题效率低下。</a:t>
            </a:r>
            <a:endParaRPr lang="zh-CN" altLang="en-US" sz="1400" dirty="0">
              <a:solidFill>
                <a:schemeClr val="tx1">
                  <a:lumMod val="65000"/>
                  <a:lumOff val="35000"/>
                </a:schemeClr>
              </a:solidFill>
              <a:latin typeface="Arial" pitchFamily="34" charset="0"/>
              <a:ea typeface="宋体" pitchFamily="2" charset="-122"/>
            </a:endParaRPr>
          </a:p>
        </p:txBody>
      </p:sp>
      <p:sp>
        <p:nvSpPr>
          <p:cNvPr id="62" name="矩形 34"/>
          <p:cNvSpPr>
            <a:spLocks noChangeArrowheads="1"/>
          </p:cNvSpPr>
          <p:nvPr/>
        </p:nvSpPr>
        <p:spPr bwMode="auto">
          <a:xfrm>
            <a:off x="3292897" y="2200275"/>
            <a:ext cx="792511" cy="330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700" dirty="0" smtClean="0">
                <a:solidFill>
                  <a:schemeClr val="tx1">
                    <a:lumMod val="65000"/>
                    <a:lumOff val="35000"/>
                  </a:schemeClr>
                </a:solidFill>
                <a:sym typeface="方正兰亭黑_GBK" pitchFamily="2" charset="-122"/>
              </a:rPr>
              <a:t>问题二</a:t>
            </a:r>
            <a:endParaRPr lang="en-US" altLang="zh-CN" sz="1700" dirty="0">
              <a:solidFill>
                <a:schemeClr val="tx1">
                  <a:lumMod val="65000"/>
                  <a:lumOff val="35000"/>
                </a:schemeClr>
              </a:solidFill>
              <a:sym typeface="方正兰亭黑_GBK" pitchFamily="2" charset="-122"/>
            </a:endParaRPr>
          </a:p>
        </p:txBody>
      </p:sp>
      <p:sp>
        <p:nvSpPr>
          <p:cNvPr id="63" name="矩形 47"/>
          <p:cNvSpPr>
            <a:spLocks noChangeArrowheads="1"/>
          </p:cNvSpPr>
          <p:nvPr/>
        </p:nvSpPr>
        <p:spPr bwMode="auto">
          <a:xfrm>
            <a:off x="3007519" y="2559844"/>
            <a:ext cx="1406129" cy="4755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None/>
            </a:pPr>
            <a:r>
              <a:rPr lang="zh-CN" altLang="en-US" sz="1100" dirty="0" smtClean="0">
                <a:solidFill>
                  <a:schemeClr val="tx1">
                    <a:lumMod val="65000"/>
                    <a:lumOff val="35000"/>
                  </a:schemeClr>
                </a:solidFill>
                <a:sym typeface="方正兰亭黑_GBK" pitchFamily="2" charset="-122"/>
              </a:rPr>
              <a:t>范畴论</a:t>
            </a:r>
            <a:r>
              <a:rPr lang="zh-CN" altLang="en-US" sz="1100" dirty="0">
                <a:solidFill>
                  <a:schemeClr val="tx1">
                    <a:lumMod val="65000"/>
                    <a:lumOff val="35000"/>
                  </a:schemeClr>
                </a:solidFill>
                <a:sym typeface="方正兰亭黑_GBK" pitchFamily="2" charset="-122"/>
              </a:rPr>
              <a:t>的原理还是不够深入</a:t>
            </a:r>
            <a:r>
              <a:rPr lang="zh-CN" altLang="en-US" sz="1100" dirty="0" smtClean="0">
                <a:solidFill>
                  <a:schemeClr val="tx1">
                    <a:lumMod val="65000"/>
                    <a:lumOff val="35000"/>
                  </a:schemeClr>
                </a:solidFill>
                <a:sym typeface="方正兰亭黑_GBK" pitchFamily="2" charset="-122"/>
              </a:rPr>
              <a:t>。</a:t>
            </a:r>
            <a:endParaRPr lang="zh-CN" altLang="en-US" sz="1400" dirty="0">
              <a:solidFill>
                <a:schemeClr val="tx1">
                  <a:lumMod val="65000"/>
                  <a:lumOff val="35000"/>
                </a:schemeClr>
              </a:solidFill>
              <a:latin typeface="Arial" pitchFamily="34" charset="0"/>
              <a:ea typeface="宋体" pitchFamily="2" charset="-122"/>
            </a:endParaRPr>
          </a:p>
        </p:txBody>
      </p:sp>
      <p:sp>
        <p:nvSpPr>
          <p:cNvPr id="64" name="矩形 36"/>
          <p:cNvSpPr>
            <a:spLocks noChangeArrowheads="1"/>
          </p:cNvSpPr>
          <p:nvPr/>
        </p:nvSpPr>
        <p:spPr bwMode="auto">
          <a:xfrm>
            <a:off x="4970488" y="2200275"/>
            <a:ext cx="792511" cy="330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700" dirty="0" smtClean="0">
                <a:solidFill>
                  <a:srgbClr val="005A9E"/>
                </a:solidFill>
                <a:sym typeface="方正兰亭黑_GBK" pitchFamily="2" charset="-122"/>
              </a:rPr>
              <a:t>问题三</a:t>
            </a:r>
            <a:endParaRPr lang="en-US" altLang="zh-CN" sz="1700" dirty="0">
              <a:solidFill>
                <a:srgbClr val="005A9E"/>
              </a:solidFill>
              <a:sym typeface="方正兰亭黑_GBK" pitchFamily="2" charset="-122"/>
            </a:endParaRPr>
          </a:p>
        </p:txBody>
      </p:sp>
      <p:sp>
        <p:nvSpPr>
          <p:cNvPr id="65" name="矩形 47"/>
          <p:cNvSpPr>
            <a:spLocks noChangeArrowheads="1"/>
          </p:cNvSpPr>
          <p:nvPr/>
        </p:nvSpPr>
        <p:spPr bwMode="auto">
          <a:xfrm>
            <a:off x="4693444" y="2559844"/>
            <a:ext cx="1419225" cy="10647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Font typeface="Arial" pitchFamily="34" charset="0"/>
              <a:buNone/>
            </a:pPr>
            <a:r>
              <a:rPr lang="zh-CN" altLang="en-US" sz="1100" dirty="0">
                <a:solidFill>
                  <a:schemeClr val="tx1">
                    <a:lumMod val="65000"/>
                    <a:lumOff val="35000"/>
                  </a:schemeClr>
                </a:solidFill>
                <a:sym typeface="方正兰亭黑_GBK" pitchFamily="2" charset="-122"/>
              </a:rPr>
              <a:t>前期的没有充分调动同学资源。导致第一天的工作开展非常困难。不知道当天的工作任务是</a:t>
            </a:r>
            <a:r>
              <a:rPr lang="zh-CN" altLang="en-US" sz="1100" dirty="0" smtClean="0">
                <a:solidFill>
                  <a:schemeClr val="tx1">
                    <a:lumMod val="65000"/>
                    <a:lumOff val="35000"/>
                  </a:schemeClr>
                </a:solidFill>
                <a:sym typeface="方正兰亭黑_GBK" pitchFamily="2" charset="-122"/>
              </a:rPr>
              <a:t>什么。</a:t>
            </a:r>
            <a:endParaRPr lang="zh-CN" altLang="en-US" sz="1400" dirty="0">
              <a:solidFill>
                <a:schemeClr val="tx1">
                  <a:lumMod val="65000"/>
                  <a:lumOff val="35000"/>
                </a:schemeClr>
              </a:solidFill>
              <a:latin typeface="Arial" pitchFamily="34" charset="0"/>
              <a:ea typeface="宋体" pitchFamily="2" charset="-122"/>
            </a:endParaRPr>
          </a:p>
        </p:txBody>
      </p:sp>
      <p:sp>
        <p:nvSpPr>
          <p:cNvPr id="66" name="矩形 38"/>
          <p:cNvSpPr>
            <a:spLocks noChangeArrowheads="1"/>
          </p:cNvSpPr>
          <p:nvPr/>
        </p:nvSpPr>
        <p:spPr bwMode="auto">
          <a:xfrm>
            <a:off x="6649864" y="2200275"/>
            <a:ext cx="792511" cy="330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r>
              <a:rPr lang="zh-CN" altLang="en-US" sz="1700" dirty="0" smtClean="0">
                <a:sym typeface="方正兰亭黑_GBK" pitchFamily="2" charset="-122"/>
              </a:rPr>
              <a:t>问题四</a:t>
            </a:r>
            <a:endParaRPr lang="en-US" altLang="zh-CN" sz="1700" dirty="0">
              <a:sym typeface="方正兰亭黑_GBK" pitchFamily="2" charset="-122"/>
            </a:endParaRPr>
          </a:p>
        </p:txBody>
      </p:sp>
      <p:sp>
        <p:nvSpPr>
          <p:cNvPr id="67" name="矩形 47"/>
          <p:cNvSpPr>
            <a:spLocks noChangeArrowheads="1"/>
          </p:cNvSpPr>
          <p:nvPr/>
        </p:nvSpPr>
        <p:spPr bwMode="auto">
          <a:xfrm>
            <a:off x="6392466" y="2559844"/>
            <a:ext cx="1406128" cy="658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lIns="68573" tIns="34287" rIns="68573" bIns="34287">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20000"/>
              </a:lnSpc>
              <a:spcBef>
                <a:spcPct val="0"/>
              </a:spcBef>
              <a:buFont typeface="Arial" pitchFamily="34" charset="0"/>
              <a:buNone/>
            </a:pPr>
            <a:r>
              <a:rPr lang="zh-CN" altLang="en-US" sz="1100" dirty="0" smtClean="0">
                <a:solidFill>
                  <a:schemeClr val="tx1">
                    <a:lumMod val="65000"/>
                    <a:lumOff val="35000"/>
                  </a:schemeClr>
                </a:solidFill>
                <a:sym typeface="方正兰亭黑_GBK" pitchFamily="2" charset="-122"/>
              </a:rPr>
              <a:t>在四天的过程中，对班级宪章的理解还是不够充分。</a:t>
            </a:r>
            <a:endParaRPr lang="zh-CN" altLang="en-US" sz="1400" dirty="0">
              <a:solidFill>
                <a:schemeClr val="tx1">
                  <a:lumMod val="65000"/>
                  <a:lumOff val="35000"/>
                </a:schemeClr>
              </a:solidFill>
              <a:latin typeface="Arial" pitchFamily="34" charset="0"/>
              <a:ea typeface="宋体" pitchFamily="2" charset="-122"/>
            </a:endParaRPr>
          </a:p>
        </p:txBody>
      </p:sp>
      <p:sp>
        <p:nvSpPr>
          <p:cNvPr id="68" name="直接连接符 8"/>
          <p:cNvSpPr>
            <a:spLocks noChangeShapeType="1"/>
          </p:cNvSpPr>
          <p:nvPr/>
        </p:nvSpPr>
        <p:spPr bwMode="auto">
          <a:xfrm>
            <a:off x="1062038" y="3693319"/>
            <a:ext cx="7019925" cy="1191"/>
          </a:xfrm>
          <a:prstGeom prst="line">
            <a:avLst/>
          </a:prstGeom>
          <a:noFill/>
          <a:ln w="6350">
            <a:solidFill>
              <a:srgbClr val="A5A5A5"/>
            </a:solidFill>
            <a:bevel/>
            <a:headEnd/>
            <a:tailEnd/>
          </a:ln>
          <a:extLst>
            <a:ext uri="{909E8E84-426E-40DD-AFC4-6F175D3DCCD1}">
              <a14:hiddenFill xmlns:a14="http://schemas.microsoft.com/office/drawing/2010/main" xmlns="">
                <a:noFill/>
              </a14:hiddenFill>
            </a:ext>
          </a:extLst>
        </p:spPr>
        <p:txBody>
          <a:bodyPr lIns="68580" tIns="34290" rIns="68580" bIns="34290"/>
          <a:lstStyle/>
          <a:p>
            <a:endParaRPr lang="zh-CN" altLang="en-US"/>
          </a:p>
        </p:txBody>
      </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206864" y="250030"/>
            <a:ext cx="4679578" cy="317878"/>
          </a:xfrm>
          <a:prstGeom prst="rect">
            <a:avLst/>
          </a:prstGeom>
        </p:spPr>
      </p:pic>
      <p:pic>
        <p:nvPicPr>
          <p:cNvPr id="34"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2621205380"/>
      </p:ext>
    </p:extLst>
  </p:cSld>
  <p:clrMapOvr>
    <a:masterClrMapping/>
  </p:clrMapOvr>
  <mc:AlternateContent xmlns:mc="http://schemas.openxmlformats.org/markup-compatibility/2006">
    <mc:Choice xmlns:p14="http://schemas.microsoft.com/office/powerpoint/2010/main" xmlns=""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0-#ppt_w/2"/>
                                          </p:val>
                                        </p:tav>
                                        <p:tav tm="100000">
                                          <p:val>
                                            <p:strVal val="#ppt_x"/>
                                          </p:val>
                                        </p:tav>
                                      </p:tavLst>
                                    </p:anim>
                                    <p:anim calcmode="lin" valueType="num">
                                      <p:cBhvr additive="base">
                                        <p:cTn id="14"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6"/>
                                        </p:tgtEl>
                                        <p:attrNameLst>
                                          <p:attrName>ppt_y</p:attrName>
                                        </p:attrNameLst>
                                      </p:cBhvr>
                                      <p:tavLst>
                                        <p:tav tm="0">
                                          <p:val>
                                            <p:strVal val="#ppt_y"/>
                                          </p:val>
                                        </p:tav>
                                        <p:tav tm="100000">
                                          <p:val>
                                            <p:strVal val="#ppt_y"/>
                                          </p:val>
                                        </p:tav>
                                      </p:tavLst>
                                    </p:anim>
                                    <p:anim calcmode="lin" valueType="num">
                                      <p:cBhvr>
                                        <p:cTn id="21"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6"/>
                                        </p:tgtEl>
                                      </p:cBhvr>
                                    </p:animEffect>
                                  </p:childTnLst>
                                </p:cTn>
                              </p:par>
                            </p:childTnLst>
                          </p:cTn>
                        </p:par>
                        <p:par>
                          <p:cTn id="24" fill="hold">
                            <p:stCondLst>
                              <p:cond delay="650"/>
                            </p:stCondLst>
                            <p:childTnLst>
                              <p:par>
                                <p:cTn id="25" presetID="2" presetClass="entr" presetSubtype="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400" fill="hold"/>
                                        <p:tgtEl>
                                          <p:spTgt spid="4"/>
                                        </p:tgtEl>
                                        <p:attrNameLst>
                                          <p:attrName>ppt_x</p:attrName>
                                        </p:attrNameLst>
                                      </p:cBhvr>
                                      <p:tavLst>
                                        <p:tav tm="0">
                                          <p:val>
                                            <p:strVal val="0-#ppt_w/2"/>
                                          </p:val>
                                        </p:tav>
                                        <p:tav tm="100000">
                                          <p:val>
                                            <p:strVal val="#ppt_x"/>
                                          </p:val>
                                        </p:tav>
                                      </p:tavLst>
                                    </p:anim>
                                    <p:anim calcmode="lin" valueType="num">
                                      <p:cBhvr>
                                        <p:cTn id="28" dur="400" fill="hold"/>
                                        <p:tgtEl>
                                          <p:spTgt spid="4"/>
                                        </p:tgtEl>
                                        <p:attrNameLst>
                                          <p:attrName>ppt_y</p:attrName>
                                        </p:attrNameLst>
                                      </p:cBhvr>
                                      <p:tavLst>
                                        <p:tav tm="0">
                                          <p:val>
                                            <p:strVal val="#ppt_y"/>
                                          </p:val>
                                        </p:tav>
                                        <p:tav tm="100000">
                                          <p:val>
                                            <p:strVal val="#ppt_y"/>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400"/>
                                        <p:tgtEl>
                                          <p:spTgt spid="46"/>
                                        </p:tgtEl>
                                      </p:cBhvr>
                                    </p:animEffect>
                                  </p:childTnLst>
                                </p:cTn>
                              </p:par>
                              <p:par>
                                <p:cTn id="32" presetID="12" presetClass="entr" presetSubtype="1" fill="hold" grpId="0" nodeType="withEffect">
                                  <p:stCondLst>
                                    <p:cond delay="500"/>
                                  </p:stCondLst>
                                  <p:childTnLst>
                                    <p:set>
                                      <p:cBhvr>
                                        <p:cTn id="33" dur="1" fill="hold">
                                          <p:stCondLst>
                                            <p:cond delay="0"/>
                                          </p:stCondLst>
                                        </p:cTn>
                                        <p:tgtEl>
                                          <p:spTgt spid="60"/>
                                        </p:tgtEl>
                                        <p:attrNameLst>
                                          <p:attrName>style.visibility</p:attrName>
                                        </p:attrNameLst>
                                      </p:cBhvr>
                                      <p:to>
                                        <p:strVal val="visible"/>
                                      </p:to>
                                    </p:set>
                                    <p:anim calcmode="lin" valueType="num">
                                      <p:cBhvr>
                                        <p:cTn id="34" dur="400"/>
                                        <p:tgtEl>
                                          <p:spTgt spid="60"/>
                                        </p:tgtEl>
                                        <p:attrNameLst>
                                          <p:attrName>ppt_y</p:attrName>
                                        </p:attrNameLst>
                                      </p:cBhvr>
                                      <p:tavLst>
                                        <p:tav tm="0">
                                          <p:val>
                                            <p:strVal val="#ppt_y-#ppt_h*1.125000"/>
                                          </p:val>
                                        </p:tav>
                                        <p:tav tm="100000">
                                          <p:val>
                                            <p:strVal val="#ppt_y"/>
                                          </p:val>
                                        </p:tav>
                                      </p:tavLst>
                                    </p:anim>
                                    <p:animEffect>
                                      <p:cBhvr>
                                        <p:cTn id="35" dur="400"/>
                                        <p:tgtEl>
                                          <p:spTgt spid="60"/>
                                        </p:tgtEl>
                                      </p:cBhvr>
                                    </p:animEffect>
                                  </p:childTnLst>
                                </p:cTn>
                              </p:par>
                              <p:par>
                                <p:cTn id="36" presetID="12" presetClass="entr" presetSubtype="1" fill="hold" grpId="0" nodeType="withEffect">
                                  <p:stCondLst>
                                    <p:cond delay="500"/>
                                  </p:stCondLst>
                                  <p:childTnLst>
                                    <p:set>
                                      <p:cBhvr>
                                        <p:cTn id="37" dur="1" fill="hold">
                                          <p:stCondLst>
                                            <p:cond delay="0"/>
                                          </p:stCondLst>
                                        </p:cTn>
                                        <p:tgtEl>
                                          <p:spTgt spid="61"/>
                                        </p:tgtEl>
                                        <p:attrNameLst>
                                          <p:attrName>style.visibility</p:attrName>
                                        </p:attrNameLst>
                                      </p:cBhvr>
                                      <p:to>
                                        <p:strVal val="visible"/>
                                      </p:to>
                                    </p:set>
                                    <p:anim calcmode="lin" valueType="num">
                                      <p:cBhvr>
                                        <p:cTn id="38" dur="400"/>
                                        <p:tgtEl>
                                          <p:spTgt spid="61"/>
                                        </p:tgtEl>
                                        <p:attrNameLst>
                                          <p:attrName>ppt_y</p:attrName>
                                        </p:attrNameLst>
                                      </p:cBhvr>
                                      <p:tavLst>
                                        <p:tav tm="0">
                                          <p:val>
                                            <p:strVal val="#ppt_y-#ppt_h*1.125000"/>
                                          </p:val>
                                        </p:tav>
                                        <p:tav tm="100000">
                                          <p:val>
                                            <p:strVal val="#ppt_y"/>
                                          </p:val>
                                        </p:tav>
                                      </p:tavLst>
                                    </p:anim>
                                    <p:animEffect>
                                      <p:cBhvr>
                                        <p:cTn id="39" dur="400"/>
                                        <p:tgtEl>
                                          <p:spTgt spid="61"/>
                                        </p:tgtEl>
                                      </p:cBhvr>
                                    </p:animEffect>
                                  </p:childTnLst>
                                </p:cTn>
                              </p:par>
                            </p:childTnLst>
                          </p:cTn>
                        </p:par>
                        <p:par>
                          <p:cTn id="40" fill="hold">
                            <p:stCondLst>
                              <p:cond delay="1550"/>
                            </p:stCondLst>
                            <p:childTnLst>
                              <p:par>
                                <p:cTn id="41" presetID="12" presetClass="entr" presetSubtype="8"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400"/>
                                        <p:tgtEl>
                                          <p:spTgt spid="3"/>
                                        </p:tgtEl>
                                        <p:attrNameLst>
                                          <p:attrName>ppt_x</p:attrName>
                                        </p:attrNameLst>
                                      </p:cBhvr>
                                      <p:tavLst>
                                        <p:tav tm="0">
                                          <p:val>
                                            <p:strVal val="#ppt_x-#ppt_w*1.125000"/>
                                          </p:val>
                                        </p:tav>
                                        <p:tav tm="100000">
                                          <p:val>
                                            <p:strVal val="#ppt_x"/>
                                          </p:val>
                                        </p:tav>
                                      </p:tavLst>
                                    </p:anim>
                                    <p:animEffect>
                                      <p:cBhvr>
                                        <p:cTn id="44" dur="400"/>
                                        <p:tgtEl>
                                          <p:spTgt spid="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400"/>
                                        <p:tgtEl>
                                          <p:spTgt spid="43"/>
                                        </p:tgtEl>
                                      </p:cBhvr>
                                    </p:animEffect>
                                  </p:childTnLst>
                                </p:cTn>
                              </p:par>
                              <p:par>
                                <p:cTn id="48" presetID="12" presetClass="entr" presetSubtype="1" fill="hold" grpId="0" nodeType="withEffect">
                                  <p:stCondLst>
                                    <p:cond delay="500"/>
                                  </p:stCondLst>
                                  <p:childTnLst>
                                    <p:set>
                                      <p:cBhvr>
                                        <p:cTn id="49" dur="1" fill="hold">
                                          <p:stCondLst>
                                            <p:cond delay="0"/>
                                          </p:stCondLst>
                                        </p:cTn>
                                        <p:tgtEl>
                                          <p:spTgt spid="62"/>
                                        </p:tgtEl>
                                        <p:attrNameLst>
                                          <p:attrName>style.visibility</p:attrName>
                                        </p:attrNameLst>
                                      </p:cBhvr>
                                      <p:to>
                                        <p:strVal val="visible"/>
                                      </p:to>
                                    </p:set>
                                    <p:anim calcmode="lin" valueType="num">
                                      <p:cBhvr>
                                        <p:cTn id="50" dur="400"/>
                                        <p:tgtEl>
                                          <p:spTgt spid="62"/>
                                        </p:tgtEl>
                                        <p:attrNameLst>
                                          <p:attrName>ppt_y</p:attrName>
                                        </p:attrNameLst>
                                      </p:cBhvr>
                                      <p:tavLst>
                                        <p:tav tm="0">
                                          <p:val>
                                            <p:strVal val="#ppt_y-#ppt_h*1.125000"/>
                                          </p:val>
                                        </p:tav>
                                        <p:tav tm="100000">
                                          <p:val>
                                            <p:strVal val="#ppt_y"/>
                                          </p:val>
                                        </p:tav>
                                      </p:tavLst>
                                    </p:anim>
                                    <p:animEffect>
                                      <p:cBhvr>
                                        <p:cTn id="51" dur="400"/>
                                        <p:tgtEl>
                                          <p:spTgt spid="62"/>
                                        </p:tgtEl>
                                      </p:cBhvr>
                                    </p:animEffect>
                                  </p:childTnLst>
                                </p:cTn>
                              </p:par>
                              <p:par>
                                <p:cTn id="52" presetID="12" presetClass="entr" presetSubtype="1" fill="hold" grpId="0" nodeType="withEffect">
                                  <p:stCondLst>
                                    <p:cond delay="500"/>
                                  </p:stCondLst>
                                  <p:childTnLst>
                                    <p:set>
                                      <p:cBhvr>
                                        <p:cTn id="53" dur="1" fill="hold">
                                          <p:stCondLst>
                                            <p:cond delay="0"/>
                                          </p:stCondLst>
                                        </p:cTn>
                                        <p:tgtEl>
                                          <p:spTgt spid="63"/>
                                        </p:tgtEl>
                                        <p:attrNameLst>
                                          <p:attrName>style.visibility</p:attrName>
                                        </p:attrNameLst>
                                      </p:cBhvr>
                                      <p:to>
                                        <p:strVal val="visible"/>
                                      </p:to>
                                    </p:set>
                                    <p:anim calcmode="lin" valueType="num">
                                      <p:cBhvr>
                                        <p:cTn id="54" dur="400"/>
                                        <p:tgtEl>
                                          <p:spTgt spid="63"/>
                                        </p:tgtEl>
                                        <p:attrNameLst>
                                          <p:attrName>ppt_y</p:attrName>
                                        </p:attrNameLst>
                                      </p:cBhvr>
                                      <p:tavLst>
                                        <p:tav tm="0">
                                          <p:val>
                                            <p:strVal val="#ppt_y-#ppt_h*1.125000"/>
                                          </p:val>
                                        </p:tav>
                                        <p:tav tm="100000">
                                          <p:val>
                                            <p:strVal val="#ppt_y"/>
                                          </p:val>
                                        </p:tav>
                                      </p:tavLst>
                                    </p:anim>
                                    <p:animEffect>
                                      <p:cBhvr>
                                        <p:cTn id="55" dur="400"/>
                                        <p:tgtEl>
                                          <p:spTgt spid="63"/>
                                        </p:tgtEl>
                                      </p:cBhvr>
                                    </p:animEffect>
                                  </p:childTnLst>
                                </p:cTn>
                              </p:par>
                            </p:childTnLst>
                          </p:cTn>
                        </p:par>
                        <p:par>
                          <p:cTn id="56" fill="hold">
                            <p:stCondLst>
                              <p:cond delay="2450"/>
                            </p:stCondLst>
                            <p:childTnLst>
                              <p:par>
                                <p:cTn id="57" presetID="12" presetClass="entr" presetSubtype="8" fill="hold" nodeType="after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p:cTn id="59" dur="400"/>
                                        <p:tgtEl>
                                          <p:spTgt spid="6"/>
                                        </p:tgtEl>
                                        <p:attrNameLst>
                                          <p:attrName>ppt_x</p:attrName>
                                        </p:attrNameLst>
                                      </p:cBhvr>
                                      <p:tavLst>
                                        <p:tav tm="0">
                                          <p:val>
                                            <p:strVal val="#ppt_x-#ppt_w*1.125000"/>
                                          </p:val>
                                        </p:tav>
                                        <p:tav tm="100000">
                                          <p:val>
                                            <p:strVal val="#ppt_x"/>
                                          </p:val>
                                        </p:tav>
                                      </p:tavLst>
                                    </p:anim>
                                    <p:animEffect>
                                      <p:cBhvr>
                                        <p:cTn id="60" dur="400"/>
                                        <p:tgtEl>
                                          <p:spTgt spid="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400"/>
                                        <p:tgtEl>
                                          <p:spTgt spid="44"/>
                                        </p:tgtEl>
                                      </p:cBhvr>
                                    </p:animEffect>
                                  </p:childTnLst>
                                </p:cTn>
                              </p:par>
                              <p:par>
                                <p:cTn id="64" presetID="12" presetClass="entr" presetSubtype="1" fill="hold" grpId="0" nodeType="withEffect">
                                  <p:stCondLst>
                                    <p:cond delay="500"/>
                                  </p:stCondLst>
                                  <p:childTnLst>
                                    <p:set>
                                      <p:cBhvr>
                                        <p:cTn id="65" dur="1" fill="hold">
                                          <p:stCondLst>
                                            <p:cond delay="0"/>
                                          </p:stCondLst>
                                        </p:cTn>
                                        <p:tgtEl>
                                          <p:spTgt spid="64"/>
                                        </p:tgtEl>
                                        <p:attrNameLst>
                                          <p:attrName>style.visibility</p:attrName>
                                        </p:attrNameLst>
                                      </p:cBhvr>
                                      <p:to>
                                        <p:strVal val="visible"/>
                                      </p:to>
                                    </p:set>
                                    <p:anim calcmode="lin" valueType="num">
                                      <p:cBhvr>
                                        <p:cTn id="66" dur="400"/>
                                        <p:tgtEl>
                                          <p:spTgt spid="64"/>
                                        </p:tgtEl>
                                        <p:attrNameLst>
                                          <p:attrName>ppt_y</p:attrName>
                                        </p:attrNameLst>
                                      </p:cBhvr>
                                      <p:tavLst>
                                        <p:tav tm="0">
                                          <p:val>
                                            <p:strVal val="#ppt_y-#ppt_h*1.125000"/>
                                          </p:val>
                                        </p:tav>
                                        <p:tav tm="100000">
                                          <p:val>
                                            <p:strVal val="#ppt_y"/>
                                          </p:val>
                                        </p:tav>
                                      </p:tavLst>
                                    </p:anim>
                                    <p:animEffect>
                                      <p:cBhvr>
                                        <p:cTn id="67" dur="400"/>
                                        <p:tgtEl>
                                          <p:spTgt spid="64"/>
                                        </p:tgtEl>
                                      </p:cBhvr>
                                    </p:animEffect>
                                  </p:childTnLst>
                                </p:cTn>
                              </p:par>
                              <p:par>
                                <p:cTn id="68" presetID="12" presetClass="entr" presetSubtype="1" fill="hold" grpId="0" nodeType="withEffect">
                                  <p:stCondLst>
                                    <p:cond delay="500"/>
                                  </p:stCondLst>
                                  <p:childTnLst>
                                    <p:set>
                                      <p:cBhvr>
                                        <p:cTn id="69" dur="1" fill="hold">
                                          <p:stCondLst>
                                            <p:cond delay="0"/>
                                          </p:stCondLst>
                                        </p:cTn>
                                        <p:tgtEl>
                                          <p:spTgt spid="65"/>
                                        </p:tgtEl>
                                        <p:attrNameLst>
                                          <p:attrName>style.visibility</p:attrName>
                                        </p:attrNameLst>
                                      </p:cBhvr>
                                      <p:to>
                                        <p:strVal val="visible"/>
                                      </p:to>
                                    </p:set>
                                    <p:anim calcmode="lin" valueType="num">
                                      <p:cBhvr>
                                        <p:cTn id="70" dur="400"/>
                                        <p:tgtEl>
                                          <p:spTgt spid="65"/>
                                        </p:tgtEl>
                                        <p:attrNameLst>
                                          <p:attrName>ppt_y</p:attrName>
                                        </p:attrNameLst>
                                      </p:cBhvr>
                                      <p:tavLst>
                                        <p:tav tm="0">
                                          <p:val>
                                            <p:strVal val="#ppt_y-#ppt_h*1.125000"/>
                                          </p:val>
                                        </p:tav>
                                        <p:tav tm="100000">
                                          <p:val>
                                            <p:strVal val="#ppt_y"/>
                                          </p:val>
                                        </p:tav>
                                      </p:tavLst>
                                    </p:anim>
                                    <p:animEffect>
                                      <p:cBhvr>
                                        <p:cTn id="71" dur="400"/>
                                        <p:tgtEl>
                                          <p:spTgt spid="65"/>
                                        </p:tgtEl>
                                      </p:cBhvr>
                                    </p:animEffect>
                                  </p:childTnLst>
                                </p:cTn>
                              </p:par>
                            </p:childTnLst>
                          </p:cTn>
                        </p:par>
                        <p:par>
                          <p:cTn id="72" fill="hold">
                            <p:stCondLst>
                              <p:cond delay="3350"/>
                            </p:stCondLst>
                            <p:childTnLst>
                              <p:par>
                                <p:cTn id="73" presetID="12" presetClass="entr" presetSubtype="8" fill="hold" nodeType="after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p:cTn id="75" dur="400"/>
                                        <p:tgtEl>
                                          <p:spTgt spid="5"/>
                                        </p:tgtEl>
                                        <p:attrNameLst>
                                          <p:attrName>ppt_x</p:attrName>
                                        </p:attrNameLst>
                                      </p:cBhvr>
                                      <p:tavLst>
                                        <p:tav tm="0">
                                          <p:val>
                                            <p:strVal val="#ppt_x-#ppt_w*1.125000"/>
                                          </p:val>
                                        </p:tav>
                                        <p:tav tm="100000">
                                          <p:val>
                                            <p:strVal val="#ppt_x"/>
                                          </p:val>
                                        </p:tav>
                                      </p:tavLst>
                                    </p:anim>
                                    <p:animEffect>
                                      <p:cBhvr>
                                        <p:cTn id="76" dur="400"/>
                                        <p:tgtEl>
                                          <p:spTgt spid="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400"/>
                                        <p:tgtEl>
                                          <p:spTgt spid="45"/>
                                        </p:tgtEl>
                                      </p:cBhvr>
                                    </p:animEffect>
                                  </p:childTnLst>
                                </p:cTn>
                              </p:par>
                              <p:par>
                                <p:cTn id="80" presetID="12" presetClass="entr" presetSubtype="1" fill="hold" grpId="0" nodeType="withEffect">
                                  <p:stCondLst>
                                    <p:cond delay="500"/>
                                  </p:stCondLst>
                                  <p:childTnLst>
                                    <p:set>
                                      <p:cBhvr>
                                        <p:cTn id="81" dur="1" fill="hold">
                                          <p:stCondLst>
                                            <p:cond delay="0"/>
                                          </p:stCondLst>
                                        </p:cTn>
                                        <p:tgtEl>
                                          <p:spTgt spid="66"/>
                                        </p:tgtEl>
                                        <p:attrNameLst>
                                          <p:attrName>style.visibility</p:attrName>
                                        </p:attrNameLst>
                                      </p:cBhvr>
                                      <p:to>
                                        <p:strVal val="visible"/>
                                      </p:to>
                                    </p:set>
                                    <p:anim calcmode="lin" valueType="num">
                                      <p:cBhvr>
                                        <p:cTn id="82" dur="400"/>
                                        <p:tgtEl>
                                          <p:spTgt spid="66"/>
                                        </p:tgtEl>
                                        <p:attrNameLst>
                                          <p:attrName>ppt_y</p:attrName>
                                        </p:attrNameLst>
                                      </p:cBhvr>
                                      <p:tavLst>
                                        <p:tav tm="0">
                                          <p:val>
                                            <p:strVal val="#ppt_y-#ppt_h*1.125000"/>
                                          </p:val>
                                        </p:tav>
                                        <p:tav tm="100000">
                                          <p:val>
                                            <p:strVal val="#ppt_y"/>
                                          </p:val>
                                        </p:tav>
                                      </p:tavLst>
                                    </p:anim>
                                    <p:animEffect>
                                      <p:cBhvr>
                                        <p:cTn id="83" dur="400"/>
                                        <p:tgtEl>
                                          <p:spTgt spid="66"/>
                                        </p:tgtEl>
                                      </p:cBhvr>
                                    </p:animEffect>
                                  </p:childTnLst>
                                </p:cTn>
                              </p:par>
                              <p:par>
                                <p:cTn id="84" presetID="12" presetClass="entr" presetSubtype="1" fill="hold" grpId="0" nodeType="withEffect">
                                  <p:stCondLst>
                                    <p:cond delay="500"/>
                                  </p:stCondLst>
                                  <p:childTnLst>
                                    <p:set>
                                      <p:cBhvr>
                                        <p:cTn id="85" dur="1" fill="hold">
                                          <p:stCondLst>
                                            <p:cond delay="0"/>
                                          </p:stCondLst>
                                        </p:cTn>
                                        <p:tgtEl>
                                          <p:spTgt spid="67"/>
                                        </p:tgtEl>
                                        <p:attrNameLst>
                                          <p:attrName>style.visibility</p:attrName>
                                        </p:attrNameLst>
                                      </p:cBhvr>
                                      <p:to>
                                        <p:strVal val="visible"/>
                                      </p:to>
                                    </p:set>
                                    <p:anim calcmode="lin" valueType="num">
                                      <p:cBhvr>
                                        <p:cTn id="86" dur="400"/>
                                        <p:tgtEl>
                                          <p:spTgt spid="67"/>
                                        </p:tgtEl>
                                        <p:attrNameLst>
                                          <p:attrName>ppt_y</p:attrName>
                                        </p:attrNameLst>
                                      </p:cBhvr>
                                      <p:tavLst>
                                        <p:tav tm="0">
                                          <p:val>
                                            <p:strVal val="#ppt_y-#ppt_h*1.125000"/>
                                          </p:val>
                                        </p:tav>
                                        <p:tav tm="100000">
                                          <p:val>
                                            <p:strVal val="#ppt_y"/>
                                          </p:val>
                                        </p:tav>
                                      </p:tavLst>
                                    </p:anim>
                                    <p:animEffect>
                                      <p:cBhvr>
                                        <p:cTn id="87" dur="400"/>
                                        <p:tgtEl>
                                          <p:spTgt spid="67"/>
                                        </p:tgtEl>
                                      </p:cBhvr>
                                    </p:animEffect>
                                  </p:childTnLst>
                                </p:cTn>
                              </p:par>
                            </p:childTnLst>
                          </p:cTn>
                        </p:par>
                        <p:par>
                          <p:cTn id="88" fill="hold">
                            <p:stCondLst>
                              <p:cond delay="4250"/>
                            </p:stCondLst>
                            <p:childTnLst>
                              <p:par>
                                <p:cTn id="89" presetID="16" presetClass="entr" presetSubtype="37" fill="hold" grpId="0" nodeType="afterEffect">
                                  <p:stCondLst>
                                    <p:cond delay="0"/>
                                  </p:stCondLst>
                                  <p:childTnLst>
                                    <p:set>
                                      <p:cBhvr>
                                        <p:cTn id="90" dur="1" fill="hold">
                                          <p:stCondLst>
                                            <p:cond delay="0"/>
                                          </p:stCondLst>
                                        </p:cTn>
                                        <p:tgtEl>
                                          <p:spTgt spid="68"/>
                                        </p:tgtEl>
                                        <p:attrNameLst>
                                          <p:attrName>style.visibility</p:attrName>
                                        </p:attrNameLst>
                                      </p:cBhvr>
                                      <p:to>
                                        <p:strVal val="visible"/>
                                      </p:to>
                                    </p:set>
                                    <p:animEffect>
                                      <p:cBhvr>
                                        <p:cTn id="91" dur="750"/>
                                        <p:tgtEl>
                                          <p:spTgt spid="68"/>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59"/>
                                        </p:tgtEl>
                                        <p:attrNameLst>
                                          <p:attrName>style.visibility</p:attrName>
                                        </p:attrNameLst>
                                      </p:cBhvr>
                                      <p:to>
                                        <p:strVal val="visible"/>
                                      </p:to>
                                    </p:set>
                                    <p:anim calcmode="lin" valueType="num">
                                      <p:cBhvr>
                                        <p:cTn id="94" dur="500" fill="hold"/>
                                        <p:tgtEl>
                                          <p:spTgt spid="59"/>
                                        </p:tgtEl>
                                        <p:attrNameLst>
                                          <p:attrName>ppt_w</p:attrName>
                                        </p:attrNameLst>
                                      </p:cBhvr>
                                      <p:tavLst>
                                        <p:tav tm="0">
                                          <p:val>
                                            <p:fltVal val="0"/>
                                          </p:val>
                                        </p:tav>
                                        <p:tav tm="100000">
                                          <p:val>
                                            <p:strVal val="#ppt_w"/>
                                          </p:val>
                                        </p:tav>
                                      </p:tavLst>
                                    </p:anim>
                                    <p:anim calcmode="lin" valueType="num">
                                      <p:cBhvr>
                                        <p:cTn id="95" dur="500" fill="hold"/>
                                        <p:tgtEl>
                                          <p:spTgt spid="59"/>
                                        </p:tgtEl>
                                        <p:attrNameLst>
                                          <p:attrName>ppt_h</p:attrName>
                                        </p:attrNameLst>
                                      </p:cBhvr>
                                      <p:tavLst>
                                        <p:tav tm="0">
                                          <p:val>
                                            <p:fltVal val="0"/>
                                          </p:val>
                                        </p:tav>
                                        <p:tav tm="100000">
                                          <p:val>
                                            <p:strVal val="#ppt_h"/>
                                          </p:val>
                                        </p:tav>
                                      </p:tavLst>
                                    </p:anim>
                                    <p:animEffect>
                                      <p:cBhvr>
                                        <p:cTn id="9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39" grpId="0" animBg="1"/>
      <p:bldP spid="43" grpId="0" animBg="1"/>
      <p:bldP spid="44" grpId="0" animBg="1"/>
      <p:bldP spid="45" grpId="0" animBg="1"/>
      <p:bldP spid="46" grpId="0" animBg="1"/>
      <p:bldP spid="59" grpId="0" bldLvl="0" autoUpdateAnimBg="0"/>
      <p:bldP spid="60" grpId="0" bldLvl="0" autoUpdateAnimBg="0"/>
      <p:bldP spid="61" grpId="0" bldLvl="0" autoUpdateAnimBg="0"/>
      <p:bldP spid="62" grpId="0" bldLvl="0" autoUpdateAnimBg="0"/>
      <p:bldP spid="63" grpId="0" bldLvl="0" autoUpdateAnimBg="0"/>
      <p:bldP spid="64" grpId="0" bldLvl="0" autoUpdateAnimBg="0"/>
      <p:bldP spid="65" grpId="0" bldLvl="0" autoUpdateAnimBg="0"/>
      <p:bldP spid="66" grpId="0" bldLvl="0" autoUpdateAnimBg="0"/>
      <p:bldP spid="67" grpId="0" bldLvl="0" autoUpdateAnimBg="0"/>
      <p:bldP spid="6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7" name="TextBox 36"/>
          <p:cNvSpPr txBox="1"/>
          <p:nvPr/>
        </p:nvSpPr>
        <p:spPr>
          <a:xfrm>
            <a:off x="1100870" y="250030"/>
            <a:ext cx="2215917"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改进工作不足的方法</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38" name="任意多边形 37"/>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40" name="流程图: 摘录 39"/>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35" name="TextBox 34"/>
          <p:cNvSpPr txBox="1"/>
          <p:nvPr/>
        </p:nvSpPr>
        <p:spPr>
          <a:xfrm>
            <a:off x="736600" y="734763"/>
            <a:ext cx="8051800" cy="830997"/>
          </a:xfrm>
          <a:prstGeom prst="rect">
            <a:avLst/>
          </a:prstGeom>
          <a:noFill/>
        </p:spPr>
        <p:txBody>
          <a:bodyPr wrap="square" rtlCol="0">
            <a:spAutoFit/>
          </a:bodyPr>
          <a:lstStyle/>
          <a:p>
            <a:r>
              <a:rPr lang="zh-CN" altLang="en-US" sz="1600" b="1" dirty="0" smtClean="0">
                <a:solidFill>
                  <a:srgbClr val="005A9E"/>
                </a:solidFill>
                <a:latin typeface="楷体_GB2312" pitchFamily="49" charset="-122"/>
                <a:ea typeface="楷体_GB2312" pitchFamily="49" charset="-122"/>
                <a:cs typeface="方正兰亭细黑_GBK_M" pitchFamily="2" charset="2"/>
              </a:rPr>
              <a:t>建立在团队的基础之上，发挥团队精神、互补互助以达到团队最大工作效率的能力。对于团队的成员来说，不仅要有个人能力，更需要有在不同的位置上各尽所能、与其他成员协调合作的能力。</a:t>
            </a:r>
            <a:endParaRPr lang="en-US" altLang="zh-CN" sz="1600" b="1" dirty="0" smtClean="0">
              <a:solidFill>
                <a:srgbClr val="005A9E"/>
              </a:solidFill>
              <a:latin typeface="楷体_GB2312" pitchFamily="49" charset="-122"/>
              <a:ea typeface="楷体_GB2312" pitchFamily="49" charset="-122"/>
              <a:cs typeface="方正兰亭细黑_GBK_M" pitchFamily="2" charset="2"/>
            </a:endParaRPr>
          </a:p>
        </p:txBody>
      </p:sp>
      <p:grpSp>
        <p:nvGrpSpPr>
          <p:cNvPr id="2" name="组合 35"/>
          <p:cNvGrpSpPr/>
          <p:nvPr/>
        </p:nvGrpSpPr>
        <p:grpSpPr>
          <a:xfrm>
            <a:off x="381043" y="3344765"/>
            <a:ext cx="1721136" cy="548848"/>
            <a:chOff x="695368" y="3811490"/>
            <a:chExt cx="1721136" cy="548848"/>
          </a:xfrm>
        </p:grpSpPr>
        <p:grpSp>
          <p:nvGrpSpPr>
            <p:cNvPr id="3" name="组合 40"/>
            <p:cNvGrpSpPr/>
            <p:nvPr/>
          </p:nvGrpSpPr>
          <p:grpSpPr>
            <a:xfrm>
              <a:off x="695368" y="3811490"/>
              <a:ext cx="1721136" cy="548848"/>
              <a:chOff x="4304043" y="1286668"/>
              <a:chExt cx="3837944" cy="2757793"/>
            </a:xfrm>
            <a:effectLst>
              <a:outerShdw blurRad="381000" dist="254000" dir="8100000" algn="tr" rotWithShape="0">
                <a:prstClr val="black">
                  <a:alpha val="40000"/>
                </a:prstClr>
              </a:outerShdw>
            </a:effectLst>
          </p:grpSpPr>
          <p:sp>
            <p:nvSpPr>
              <p:cNvPr id="43" name="圆角矩形 4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椭圆 41"/>
            <p:cNvSpPr/>
            <p:nvPr/>
          </p:nvSpPr>
          <p:spPr>
            <a:xfrm>
              <a:off x="825405" y="3951961"/>
              <a:ext cx="279463" cy="279463"/>
            </a:xfrm>
            <a:prstGeom prst="ellipse">
              <a:avLst/>
            </a:prstGeom>
            <a:solidFill>
              <a:srgbClr val="005A9E"/>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44"/>
          <p:cNvGrpSpPr/>
          <p:nvPr/>
        </p:nvGrpSpPr>
        <p:grpSpPr>
          <a:xfrm>
            <a:off x="1859602" y="2818794"/>
            <a:ext cx="1721136" cy="548848"/>
            <a:chOff x="2173927" y="3285519"/>
            <a:chExt cx="1721136" cy="548848"/>
          </a:xfrm>
        </p:grpSpPr>
        <p:grpSp>
          <p:nvGrpSpPr>
            <p:cNvPr id="5" name="组合 45"/>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48" name="圆角矩形 4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椭圆 46"/>
            <p:cNvSpPr/>
            <p:nvPr/>
          </p:nvSpPr>
          <p:spPr>
            <a:xfrm>
              <a:off x="2307128" y="3420211"/>
              <a:ext cx="279463" cy="279463"/>
            </a:xfrm>
            <a:prstGeom prst="ellipse">
              <a:avLst/>
            </a:prstGeom>
            <a:solidFill>
              <a:schemeClr val="tx1">
                <a:lumMod val="65000"/>
                <a:lumOff val="3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49"/>
          <p:cNvGrpSpPr/>
          <p:nvPr/>
        </p:nvGrpSpPr>
        <p:grpSpPr>
          <a:xfrm>
            <a:off x="3370902" y="2292822"/>
            <a:ext cx="1721136" cy="548848"/>
            <a:chOff x="3685227" y="2759547"/>
            <a:chExt cx="1721136" cy="548848"/>
          </a:xfrm>
        </p:grpSpPr>
        <p:grpSp>
          <p:nvGrpSpPr>
            <p:cNvPr id="7" name="组合 50"/>
            <p:cNvGrpSpPr/>
            <p:nvPr/>
          </p:nvGrpSpPr>
          <p:grpSpPr>
            <a:xfrm>
              <a:off x="3685227" y="2759547"/>
              <a:ext cx="1721136" cy="548848"/>
              <a:chOff x="4304043" y="1286668"/>
              <a:chExt cx="3837944" cy="2757793"/>
            </a:xfrm>
            <a:effectLst>
              <a:outerShdw blurRad="381000" dist="254000" dir="8100000" algn="tr" rotWithShape="0">
                <a:prstClr val="black">
                  <a:alpha val="40000"/>
                </a:prstClr>
              </a:outerShdw>
            </a:effectLst>
          </p:grpSpPr>
          <p:sp>
            <p:nvSpPr>
              <p:cNvPr id="54" name="圆角矩形 5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椭圆 51"/>
            <p:cNvSpPr/>
            <p:nvPr/>
          </p:nvSpPr>
          <p:spPr>
            <a:xfrm>
              <a:off x="3829063" y="2894239"/>
              <a:ext cx="279463" cy="279463"/>
            </a:xfrm>
            <a:prstGeom prst="ellipse">
              <a:avLst/>
            </a:prstGeom>
            <a:solidFill>
              <a:srgbClr val="005A9E"/>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55"/>
          <p:cNvGrpSpPr/>
          <p:nvPr/>
        </p:nvGrpSpPr>
        <p:grpSpPr>
          <a:xfrm>
            <a:off x="4890301" y="1766850"/>
            <a:ext cx="1721136" cy="548848"/>
            <a:chOff x="5204626" y="2233575"/>
            <a:chExt cx="1721136" cy="548848"/>
          </a:xfrm>
        </p:grpSpPr>
        <p:grpSp>
          <p:nvGrpSpPr>
            <p:cNvPr id="9" name="组合 56"/>
            <p:cNvGrpSpPr/>
            <p:nvPr/>
          </p:nvGrpSpPr>
          <p:grpSpPr>
            <a:xfrm>
              <a:off x="5204626" y="2233575"/>
              <a:ext cx="1721136" cy="548848"/>
              <a:chOff x="4304043" y="1286668"/>
              <a:chExt cx="3837944" cy="2757793"/>
            </a:xfrm>
            <a:effectLst>
              <a:outerShdw blurRad="381000" dist="254000" dir="8100000" algn="tr" rotWithShape="0">
                <a:prstClr val="black">
                  <a:alpha val="40000"/>
                </a:prstClr>
              </a:outerShdw>
            </a:effectLst>
          </p:grpSpPr>
          <p:sp>
            <p:nvSpPr>
              <p:cNvPr id="59" name="圆角矩形 5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椭圆 57"/>
            <p:cNvSpPr/>
            <p:nvPr/>
          </p:nvSpPr>
          <p:spPr>
            <a:xfrm>
              <a:off x="5384889" y="2368267"/>
              <a:ext cx="279463" cy="279463"/>
            </a:xfrm>
            <a:prstGeom prst="ellipse">
              <a:avLst/>
            </a:prstGeom>
            <a:solidFill>
              <a:schemeClr val="tx1">
                <a:lumMod val="65000"/>
                <a:lumOff val="3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TextBox 60"/>
          <p:cNvSpPr txBox="1"/>
          <p:nvPr/>
        </p:nvSpPr>
        <p:spPr>
          <a:xfrm>
            <a:off x="790543" y="3476945"/>
            <a:ext cx="800219" cy="338554"/>
          </a:xfrm>
          <a:prstGeom prst="rect">
            <a:avLst/>
          </a:prstGeom>
          <a:noFill/>
          <a:effectLst/>
        </p:spPr>
        <p:txBody>
          <a:bodyPr wrap="none" rtlCol="0">
            <a:spAutoFit/>
          </a:bodyPr>
          <a:lstStyle/>
          <a:p>
            <a:r>
              <a:rPr lang="zh-CN" altLang="en-US" sz="1600" dirty="0" smtClean="0">
                <a:solidFill>
                  <a:srgbClr val="005A9E"/>
                </a:solidFill>
                <a:latin typeface="方正兰亭细黑_GBK" pitchFamily="2" charset="-122"/>
                <a:ea typeface="方正兰亭细黑_GBK" pitchFamily="2" charset="-122"/>
              </a:rPr>
              <a:t>方法四</a:t>
            </a:r>
            <a:endParaRPr lang="zh-CN" altLang="en-US" sz="1600" dirty="0">
              <a:solidFill>
                <a:srgbClr val="005A9E"/>
              </a:solidFill>
              <a:latin typeface="方正兰亭细黑_GBK" pitchFamily="2" charset="-122"/>
              <a:ea typeface="方正兰亭细黑_GBK" pitchFamily="2" charset="-122"/>
            </a:endParaRPr>
          </a:p>
        </p:txBody>
      </p:sp>
      <p:sp>
        <p:nvSpPr>
          <p:cNvPr id="62" name="TextBox 61"/>
          <p:cNvSpPr txBox="1"/>
          <p:nvPr/>
        </p:nvSpPr>
        <p:spPr>
          <a:xfrm>
            <a:off x="2316249" y="2923940"/>
            <a:ext cx="800219" cy="338554"/>
          </a:xfrm>
          <a:prstGeom prst="rect">
            <a:avLst/>
          </a:prstGeom>
          <a:noFill/>
          <a:effectLst/>
        </p:spPr>
        <p:txBody>
          <a:bodyPr wrap="none" rtlCol="0">
            <a:spAutoFit/>
          </a:bodyPr>
          <a:lstStyle/>
          <a:p>
            <a:r>
              <a:rPr lang="zh-CN" altLang="en-US" sz="1600" dirty="0">
                <a:solidFill>
                  <a:srgbClr val="005A9E"/>
                </a:solidFill>
                <a:latin typeface="方正兰亭细黑_GBK" pitchFamily="2" charset="-122"/>
                <a:ea typeface="方正兰亭细黑_GBK" pitchFamily="2" charset="-122"/>
              </a:rPr>
              <a:t>方法</a:t>
            </a:r>
            <a:r>
              <a:rPr lang="zh-CN" altLang="en-US" sz="1600" dirty="0" smtClean="0">
                <a:solidFill>
                  <a:srgbClr val="005A9E"/>
                </a:solidFill>
                <a:latin typeface="方正兰亭细黑_GBK" pitchFamily="2" charset="-122"/>
                <a:ea typeface="方正兰亭细黑_GBK" pitchFamily="2" charset="-122"/>
              </a:rPr>
              <a:t>三</a:t>
            </a:r>
            <a:endParaRPr lang="zh-CN" altLang="en-US" sz="1600" dirty="0">
              <a:solidFill>
                <a:srgbClr val="005A9E"/>
              </a:solidFill>
              <a:latin typeface="方正兰亭细黑_GBK" pitchFamily="2" charset="-122"/>
              <a:ea typeface="方正兰亭细黑_GBK" pitchFamily="2" charset="-122"/>
            </a:endParaRPr>
          </a:p>
        </p:txBody>
      </p:sp>
      <p:sp>
        <p:nvSpPr>
          <p:cNvPr id="63" name="TextBox 62"/>
          <p:cNvSpPr txBox="1"/>
          <p:nvPr/>
        </p:nvSpPr>
        <p:spPr>
          <a:xfrm>
            <a:off x="3794201" y="2423369"/>
            <a:ext cx="800219" cy="338554"/>
          </a:xfrm>
          <a:prstGeom prst="rect">
            <a:avLst/>
          </a:prstGeom>
          <a:noFill/>
          <a:effectLst/>
        </p:spPr>
        <p:txBody>
          <a:bodyPr wrap="none" rtlCol="0">
            <a:spAutoFit/>
          </a:bodyPr>
          <a:lstStyle/>
          <a:p>
            <a:r>
              <a:rPr lang="zh-CN" altLang="en-US" sz="1600" dirty="0">
                <a:solidFill>
                  <a:srgbClr val="005A9E"/>
                </a:solidFill>
                <a:latin typeface="方正兰亭细黑_GBK" pitchFamily="2" charset="-122"/>
                <a:ea typeface="方正兰亭细黑_GBK" pitchFamily="2" charset="-122"/>
              </a:rPr>
              <a:t>方法</a:t>
            </a:r>
            <a:r>
              <a:rPr lang="zh-CN" altLang="en-US" sz="1600" dirty="0" smtClean="0">
                <a:solidFill>
                  <a:srgbClr val="005A9E"/>
                </a:solidFill>
                <a:latin typeface="方正兰亭细黑_GBK" pitchFamily="2" charset="-122"/>
                <a:ea typeface="方正兰亭细黑_GBK" pitchFamily="2" charset="-122"/>
              </a:rPr>
              <a:t>二</a:t>
            </a:r>
            <a:endParaRPr lang="zh-CN" altLang="en-US" sz="1600" dirty="0">
              <a:solidFill>
                <a:srgbClr val="005A9E"/>
              </a:solidFill>
              <a:latin typeface="方正兰亭细黑_GBK" pitchFamily="2" charset="-122"/>
              <a:ea typeface="方正兰亭细黑_GBK" pitchFamily="2" charset="-122"/>
            </a:endParaRPr>
          </a:p>
        </p:txBody>
      </p:sp>
      <p:sp>
        <p:nvSpPr>
          <p:cNvPr id="64" name="TextBox 63"/>
          <p:cNvSpPr txBox="1"/>
          <p:nvPr/>
        </p:nvSpPr>
        <p:spPr>
          <a:xfrm>
            <a:off x="5362749" y="1888907"/>
            <a:ext cx="800219" cy="338554"/>
          </a:xfrm>
          <a:prstGeom prst="rect">
            <a:avLst/>
          </a:prstGeom>
          <a:noFill/>
          <a:effectLst/>
        </p:spPr>
        <p:txBody>
          <a:bodyPr wrap="none" rtlCol="0">
            <a:spAutoFit/>
          </a:bodyPr>
          <a:lstStyle/>
          <a:p>
            <a:r>
              <a:rPr lang="zh-CN" altLang="en-US" sz="1600" dirty="0">
                <a:solidFill>
                  <a:srgbClr val="005A9E"/>
                </a:solidFill>
                <a:latin typeface="方正兰亭细黑_GBK" pitchFamily="2" charset="-122"/>
                <a:ea typeface="方正兰亭细黑_GBK" pitchFamily="2" charset="-122"/>
              </a:rPr>
              <a:t>方法</a:t>
            </a:r>
            <a:r>
              <a:rPr lang="zh-CN" altLang="en-US" sz="1600" dirty="0" smtClean="0">
                <a:solidFill>
                  <a:srgbClr val="005A9E"/>
                </a:solidFill>
                <a:latin typeface="方正兰亭细黑_GBK" pitchFamily="2" charset="-122"/>
                <a:ea typeface="方正兰亭细黑_GBK" pitchFamily="2" charset="-122"/>
              </a:rPr>
              <a:t>一</a:t>
            </a:r>
            <a:endParaRPr lang="zh-CN" altLang="en-US" sz="1600" dirty="0">
              <a:solidFill>
                <a:srgbClr val="005A9E"/>
              </a:solidFill>
              <a:latin typeface="方正兰亭细黑_GBK" pitchFamily="2" charset="-122"/>
              <a:ea typeface="方正兰亭细黑_GBK" pitchFamily="2" charset="-122"/>
            </a:endParaRPr>
          </a:p>
        </p:txBody>
      </p:sp>
      <p:grpSp>
        <p:nvGrpSpPr>
          <p:cNvPr id="10" name="组合 64"/>
          <p:cNvGrpSpPr/>
          <p:nvPr/>
        </p:nvGrpSpPr>
        <p:grpSpPr>
          <a:xfrm>
            <a:off x="669337" y="1645497"/>
            <a:ext cx="435531" cy="435531"/>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椭圆 6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椭圆 67"/>
          <p:cNvSpPr/>
          <p:nvPr/>
        </p:nvSpPr>
        <p:spPr>
          <a:xfrm>
            <a:off x="7794388" y="4243976"/>
            <a:ext cx="500908" cy="500908"/>
          </a:xfrm>
          <a:prstGeom prst="ellipse">
            <a:avLst/>
          </a:prstGeom>
          <a:solidFill>
            <a:srgbClr val="005A9E"/>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8423305" y="3522698"/>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69"/>
          <p:cNvGrpSpPr/>
          <p:nvPr/>
        </p:nvGrpSpPr>
        <p:grpSpPr>
          <a:xfrm>
            <a:off x="1397585" y="2038036"/>
            <a:ext cx="387220" cy="387220"/>
            <a:chOff x="304800" y="673100"/>
            <a:chExt cx="4000500" cy="4000500"/>
          </a:xfrm>
          <a:effectLst>
            <a:outerShdw blurRad="317500" dist="1905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0" name="椭圆 9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00"/>
          <p:cNvGrpSpPr/>
          <p:nvPr/>
        </p:nvGrpSpPr>
        <p:grpSpPr>
          <a:xfrm>
            <a:off x="7183751" y="4563355"/>
            <a:ext cx="219777" cy="219777"/>
            <a:chOff x="304800" y="673100"/>
            <a:chExt cx="4000500" cy="4000500"/>
          </a:xfrm>
          <a:effectLst>
            <a:outerShdw blurRad="381000" dist="152400" dir="8100000" algn="tr" rotWithShape="0">
              <a:prstClr val="black">
                <a:alpha val="70000"/>
              </a:prstClr>
            </a:outerShdw>
          </a:effectLst>
        </p:grpSpPr>
        <p:sp>
          <p:nvSpPr>
            <p:cNvPr id="102" name="同心圆 10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椭圆 10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03"/>
          <p:cNvGrpSpPr/>
          <p:nvPr/>
        </p:nvGrpSpPr>
        <p:grpSpPr>
          <a:xfrm>
            <a:off x="7316009" y="3897255"/>
            <a:ext cx="287919" cy="287919"/>
            <a:chOff x="304800" y="673100"/>
            <a:chExt cx="4000500" cy="4000500"/>
          </a:xfrm>
          <a:effectLst>
            <a:outerShdw blurRad="381000" dist="152400" dir="8100000" algn="tr" rotWithShape="0">
              <a:prstClr val="black">
                <a:alpha val="70000"/>
              </a:prstClr>
            </a:outerShdw>
          </a:effectLst>
        </p:grpSpPr>
        <p:sp>
          <p:nvSpPr>
            <p:cNvPr id="105" name="同心圆 10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6" name="椭圆 10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椭圆 106"/>
          <p:cNvSpPr/>
          <p:nvPr/>
        </p:nvSpPr>
        <p:spPr>
          <a:xfrm>
            <a:off x="1572773" y="1714183"/>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767327" y="2356561"/>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08"/>
          <p:cNvGrpSpPr/>
          <p:nvPr/>
        </p:nvGrpSpPr>
        <p:grpSpPr>
          <a:xfrm>
            <a:off x="8411685" y="3951960"/>
            <a:ext cx="408377" cy="408377"/>
            <a:chOff x="304800" y="673100"/>
            <a:chExt cx="4000500" cy="4000500"/>
          </a:xfrm>
          <a:effectLst>
            <a:outerShdw blurRad="317500" dist="190500" dir="8100000" algn="tr" rotWithShape="0">
              <a:prstClr val="black">
                <a:alpha val="50000"/>
              </a:prstClr>
            </a:outerShdw>
          </a:effectLst>
        </p:grpSpPr>
        <p:sp>
          <p:nvSpPr>
            <p:cNvPr id="110" name="同心圆 10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1" name="椭圆 11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椭圆 111"/>
          <p:cNvSpPr/>
          <p:nvPr/>
        </p:nvSpPr>
        <p:spPr>
          <a:xfrm>
            <a:off x="6629511" y="4508355"/>
            <a:ext cx="274777" cy="274777"/>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1104868" y="2696479"/>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13"/>
          <p:cNvGrpSpPr/>
          <p:nvPr/>
        </p:nvGrpSpPr>
        <p:grpSpPr>
          <a:xfrm>
            <a:off x="2318171" y="2121758"/>
            <a:ext cx="219777" cy="219777"/>
            <a:chOff x="304800" y="673100"/>
            <a:chExt cx="4000500" cy="4000500"/>
          </a:xfrm>
          <a:effectLst>
            <a:outerShdw blurRad="381000" dist="152400" dir="8100000" algn="tr" rotWithShape="0">
              <a:prstClr val="black">
                <a:alpha val="70000"/>
              </a:prstClr>
            </a:outerShdw>
          </a:effectLst>
        </p:grpSpPr>
        <p:sp>
          <p:nvSpPr>
            <p:cNvPr id="115" name="同心圆 1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椭圆 11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椭圆 116"/>
          <p:cNvSpPr/>
          <p:nvPr/>
        </p:nvSpPr>
        <p:spPr>
          <a:xfrm>
            <a:off x="8585278" y="4784918"/>
            <a:ext cx="137389" cy="137389"/>
          </a:xfrm>
          <a:prstGeom prst="ellipse">
            <a:avLst/>
          </a:prstGeom>
          <a:solidFill>
            <a:srgbClr val="005A9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TextBox 117"/>
          <p:cNvSpPr txBox="1"/>
          <p:nvPr/>
        </p:nvSpPr>
        <p:spPr>
          <a:xfrm>
            <a:off x="459882" y="4106421"/>
            <a:ext cx="1563458" cy="646331"/>
          </a:xfrm>
          <a:prstGeom prst="rect">
            <a:avLst/>
          </a:prstGeom>
          <a:noFill/>
        </p:spPr>
        <p:txBody>
          <a:bodyPr wrap="square" rtlCol="0">
            <a:spAutoFit/>
          </a:bodyPr>
          <a:lstStyle/>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通过成立班委会。从组织上保证班级宪章的真正落地。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9" name="TextBox 118"/>
          <p:cNvSpPr txBox="1"/>
          <p:nvPr/>
        </p:nvSpPr>
        <p:spPr>
          <a:xfrm>
            <a:off x="2264311" y="3543559"/>
            <a:ext cx="1563458" cy="646331"/>
          </a:xfrm>
          <a:prstGeom prst="rect">
            <a:avLst/>
          </a:prstGeom>
          <a:noFill/>
        </p:spPr>
        <p:txBody>
          <a:bodyPr wrap="square" rtlCol="0">
            <a:spAutoFit/>
          </a:bodyPr>
          <a:lstStyle/>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成立各种群组，协调同学资源，助教资源及网络资源。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0" name="TextBox 119"/>
          <p:cNvSpPr txBox="1"/>
          <p:nvPr/>
        </p:nvSpPr>
        <p:spPr>
          <a:xfrm>
            <a:off x="3887001" y="3036791"/>
            <a:ext cx="1563458" cy="600164"/>
          </a:xfrm>
          <a:prstGeom prst="rect">
            <a:avLst/>
          </a:prstGeom>
          <a:noFill/>
        </p:spPr>
        <p:txBody>
          <a:bodyPr wrap="square" rtlCol="0">
            <a:spAutoFit/>
          </a:bodyPr>
          <a:lstStyle/>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熟练的使用逻辑模型进行迭代式更新。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1" name="TextBox 120"/>
          <p:cNvSpPr txBox="1"/>
          <p:nvPr/>
        </p:nvSpPr>
        <p:spPr>
          <a:xfrm>
            <a:off x="5364448" y="2560798"/>
            <a:ext cx="1563458" cy="646331"/>
          </a:xfrm>
          <a:prstGeom prst="rect">
            <a:avLst/>
          </a:prstGeom>
          <a:noFill/>
        </p:spPr>
        <p:txBody>
          <a:bodyPr wrap="square" rtlCol="0">
            <a:spAutoFit/>
          </a:bodyPr>
          <a:lstStyle/>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sym typeface="方正兰亭黑_GBK" pitchFamily="2" charset="-122"/>
              </a:rPr>
              <a:t>使用</a:t>
            </a:r>
            <a:r>
              <a:rPr lang="en-US"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W</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iki</a:t>
            </a:r>
            <a:r>
              <a:rPr lang="en-US"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sym typeface="方正兰亭黑_GBK" pitchFamily="2" charset="-122"/>
              </a:rPr>
              <a:t>Git</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sym typeface="方正兰亭黑_GBK" pitchFamily="2" charset="-122"/>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方正兰亭黑_GBK" pitchFamily="2" charset="-122"/>
              </a:rPr>
              <a:t>Indesign</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方正兰亭黑_GBK" pitchFamily="2" charset="-122"/>
              </a:rPr>
              <a:t> </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sym typeface="方正兰亭黑_GBK" pitchFamily="2" charset="-122"/>
              </a:rPr>
              <a:t>等工具资源。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72" name="Picture 7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206864" y="250030"/>
            <a:ext cx="4679578" cy="317878"/>
          </a:xfrm>
          <a:prstGeom prst="rect">
            <a:avLst/>
          </a:prstGeom>
        </p:spPr>
      </p:pic>
    </p:spTree>
    <p:custDataLst>
      <p:tags r:id="rId1"/>
    </p:custDataLst>
    <p:extLst>
      <p:ext uri="{BB962C8B-B14F-4D97-AF65-F5344CB8AC3E}">
        <p14:creationId xmlns:p14="http://schemas.microsoft.com/office/powerpoint/2010/main" xmlns="" val="635809782"/>
      </p:ext>
    </p:extLst>
  </p:cSld>
  <p:clrMapOvr>
    <a:masterClrMapping/>
  </p:clrMapOvr>
  <mc:AlternateContent xmlns:mc="http://schemas.openxmlformats.org/markup-compatibility/2006">
    <mc:Choice xmlns:p14="http://schemas.microsoft.com/office/powerpoint/2010/main" xmlns=""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1" presetClass="entr" presetSubtype="0" fill="hold" grpId="0" nodeType="clickEffect">
                                  <p:stCondLst>
                                    <p:cond delay="0"/>
                                  </p:stCondLst>
                                  <p:iterate type="lt">
                                    <p:tmPct val="10000"/>
                                  </p:iterate>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37"/>
                                        </p:tgtEl>
                                        <p:attrNameLst>
                                          <p:attrName>ppt_y</p:attrName>
                                        </p:attrNameLst>
                                      </p:cBhvr>
                                      <p:tavLst>
                                        <p:tav tm="0">
                                          <p:val>
                                            <p:strVal val="#ppt_y"/>
                                          </p:val>
                                        </p:tav>
                                        <p:tav tm="100000">
                                          <p:val>
                                            <p:strVal val="#ppt_y"/>
                                          </p:val>
                                        </p:tav>
                                      </p:tavLst>
                                    </p:anim>
                                    <p:anim calcmode="lin" valueType="num">
                                      <p:cBhvr>
                                        <p:cTn id="15"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37"/>
                                        </p:tgtEl>
                                      </p:cBhvr>
                                    </p:animEffect>
                                  </p:childTnLst>
                                </p:cTn>
                              </p:par>
                            </p:childTnLst>
                          </p:cTn>
                        </p:par>
                        <p:par>
                          <p:cTn id="18" fill="hold">
                            <p:stCondLst>
                              <p:cond delay="900"/>
                            </p:stCondLst>
                            <p:childTnLst>
                              <p:par>
                                <p:cTn id="19" presetID="10" presetClass="entr" presetSubtype="0" fill="hold" grpId="0"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12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additive="base">
                                        <p:cTn id="26" dur="500" fill="hold"/>
                                        <p:tgtEl>
                                          <p:spTgt spid="38"/>
                                        </p:tgtEl>
                                        <p:attrNameLst>
                                          <p:attrName>ppt_x</p:attrName>
                                        </p:attrNameLst>
                                      </p:cBhvr>
                                      <p:tavLst>
                                        <p:tav tm="0">
                                          <p:val>
                                            <p:strVal val="0-#ppt_w/2"/>
                                          </p:val>
                                        </p:tav>
                                        <p:tav tm="100000">
                                          <p:val>
                                            <p:strVal val="#ppt_x"/>
                                          </p:val>
                                        </p:tav>
                                      </p:tavLst>
                                    </p:anim>
                                    <p:anim calcmode="lin" valueType="num">
                                      <p:cBhvr additive="base">
                                        <p:cTn id="27" dur="500" fill="hold"/>
                                        <p:tgtEl>
                                          <p:spTgt spid="38"/>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18" presetClass="entr" presetSubtype="3"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strips(upRight)">
                                      <p:cBhvr>
                                        <p:cTn id="31" dur="500"/>
                                        <p:tgtEl>
                                          <p:spTgt spid="35"/>
                                        </p:tgtEl>
                                      </p:cBhvr>
                                    </p:animEffect>
                                  </p:childTnLst>
                                </p:cTn>
                              </p:par>
                            </p:childTnLst>
                          </p:cTn>
                        </p:par>
                        <p:par>
                          <p:cTn id="32" fill="hold">
                            <p:stCondLst>
                              <p:cond delay="1000"/>
                            </p:stCondLst>
                            <p:childTnLst>
                              <p:par>
                                <p:cTn id="33" presetID="2" presetClass="entr" presetSubtype="8"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0-#ppt_w/2"/>
                                          </p:val>
                                        </p:tav>
                                        <p:tav tm="100000">
                                          <p:val>
                                            <p:strVal val="#ppt_x"/>
                                          </p:val>
                                        </p:tav>
                                      </p:tavLst>
                                    </p:anim>
                                    <p:anim calcmode="lin" valueType="num">
                                      <p:cBhvr additive="base">
                                        <p:cTn id="36" dur="500" fill="hold"/>
                                        <p:tgtEl>
                                          <p:spTgt spid="2"/>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30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0-#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60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0-#ppt_w/2"/>
                                          </p:val>
                                        </p:tav>
                                        <p:tav tm="100000">
                                          <p:val>
                                            <p:strVal val="#ppt_x"/>
                                          </p:val>
                                        </p:tav>
                                      </p:tavLst>
                                    </p:anim>
                                    <p:anim calcmode="lin" valueType="num">
                                      <p:cBhvr additive="base">
                                        <p:cTn id="44" dur="500" fill="hold"/>
                                        <p:tgtEl>
                                          <p:spTgt spid="6"/>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90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0-#ppt_w/2"/>
                                          </p:val>
                                        </p:tav>
                                        <p:tav tm="100000">
                                          <p:val>
                                            <p:strVal val="#ppt_x"/>
                                          </p:val>
                                        </p:tav>
                                      </p:tavLst>
                                    </p:anim>
                                    <p:anim calcmode="lin" valueType="num">
                                      <p:cBhvr additive="base">
                                        <p:cTn id="48" dur="500" fill="hold"/>
                                        <p:tgtEl>
                                          <p:spTgt spid="8"/>
                                        </p:tgtEl>
                                        <p:attrNameLst>
                                          <p:attrName>ppt_y</p:attrName>
                                        </p:attrNameLst>
                                      </p:cBhvr>
                                      <p:tavLst>
                                        <p:tav tm="0">
                                          <p:val>
                                            <p:strVal val="#ppt_y"/>
                                          </p:val>
                                        </p:tav>
                                        <p:tav tm="100000">
                                          <p:val>
                                            <p:strVal val="#ppt_y"/>
                                          </p:val>
                                        </p:tav>
                                      </p:tavLst>
                                    </p:anim>
                                  </p:childTnLst>
                                </p:cTn>
                              </p:par>
                              <p:par>
                                <p:cTn id="49" presetID="12" presetClass="entr" presetSubtype="2" fill="hold" grpId="0" nodeType="withEffect">
                                  <p:stCondLst>
                                    <p:cond delay="300"/>
                                  </p:stCondLst>
                                  <p:childTnLst>
                                    <p:set>
                                      <p:cBhvr>
                                        <p:cTn id="50" dur="1" fill="hold">
                                          <p:stCondLst>
                                            <p:cond delay="0"/>
                                          </p:stCondLst>
                                        </p:cTn>
                                        <p:tgtEl>
                                          <p:spTgt spid="61"/>
                                        </p:tgtEl>
                                        <p:attrNameLst>
                                          <p:attrName>style.visibility</p:attrName>
                                        </p:attrNameLst>
                                      </p:cBhvr>
                                      <p:to>
                                        <p:strVal val="visible"/>
                                      </p:to>
                                    </p:set>
                                    <p:anim calcmode="lin" valueType="num">
                                      <p:cBhvr additive="base">
                                        <p:cTn id="51" dur="500"/>
                                        <p:tgtEl>
                                          <p:spTgt spid="61"/>
                                        </p:tgtEl>
                                        <p:attrNameLst>
                                          <p:attrName>ppt_x</p:attrName>
                                        </p:attrNameLst>
                                      </p:cBhvr>
                                      <p:tavLst>
                                        <p:tav tm="0">
                                          <p:val>
                                            <p:strVal val="#ppt_x+#ppt_w*1.125000"/>
                                          </p:val>
                                        </p:tav>
                                        <p:tav tm="100000">
                                          <p:val>
                                            <p:strVal val="#ppt_x"/>
                                          </p:val>
                                        </p:tav>
                                      </p:tavLst>
                                    </p:anim>
                                    <p:animEffect transition="in" filter="wipe(left)">
                                      <p:cBhvr>
                                        <p:cTn id="52" dur="500"/>
                                        <p:tgtEl>
                                          <p:spTgt spid="61"/>
                                        </p:tgtEl>
                                      </p:cBhvr>
                                    </p:animEffect>
                                  </p:childTnLst>
                                </p:cTn>
                              </p:par>
                              <p:par>
                                <p:cTn id="53" presetID="12" presetClass="entr" presetSubtype="2" fill="hold" grpId="0" nodeType="withEffect">
                                  <p:stCondLst>
                                    <p:cond delay="600"/>
                                  </p:stCondLst>
                                  <p:childTnLst>
                                    <p:set>
                                      <p:cBhvr>
                                        <p:cTn id="54" dur="1" fill="hold">
                                          <p:stCondLst>
                                            <p:cond delay="0"/>
                                          </p:stCondLst>
                                        </p:cTn>
                                        <p:tgtEl>
                                          <p:spTgt spid="62"/>
                                        </p:tgtEl>
                                        <p:attrNameLst>
                                          <p:attrName>style.visibility</p:attrName>
                                        </p:attrNameLst>
                                      </p:cBhvr>
                                      <p:to>
                                        <p:strVal val="visible"/>
                                      </p:to>
                                    </p:set>
                                    <p:anim calcmode="lin" valueType="num">
                                      <p:cBhvr additive="base">
                                        <p:cTn id="55" dur="500"/>
                                        <p:tgtEl>
                                          <p:spTgt spid="62"/>
                                        </p:tgtEl>
                                        <p:attrNameLst>
                                          <p:attrName>ppt_x</p:attrName>
                                        </p:attrNameLst>
                                      </p:cBhvr>
                                      <p:tavLst>
                                        <p:tav tm="0">
                                          <p:val>
                                            <p:strVal val="#ppt_x+#ppt_w*1.125000"/>
                                          </p:val>
                                        </p:tav>
                                        <p:tav tm="100000">
                                          <p:val>
                                            <p:strVal val="#ppt_x"/>
                                          </p:val>
                                        </p:tav>
                                      </p:tavLst>
                                    </p:anim>
                                    <p:animEffect transition="in" filter="wipe(left)">
                                      <p:cBhvr>
                                        <p:cTn id="56" dur="500"/>
                                        <p:tgtEl>
                                          <p:spTgt spid="62"/>
                                        </p:tgtEl>
                                      </p:cBhvr>
                                    </p:animEffect>
                                  </p:childTnLst>
                                </p:cTn>
                              </p:par>
                              <p:par>
                                <p:cTn id="57" presetID="12" presetClass="entr" presetSubtype="2" fill="hold" grpId="0" nodeType="withEffect">
                                  <p:stCondLst>
                                    <p:cond delay="900"/>
                                  </p:stCondLst>
                                  <p:childTnLst>
                                    <p:set>
                                      <p:cBhvr>
                                        <p:cTn id="58" dur="1" fill="hold">
                                          <p:stCondLst>
                                            <p:cond delay="0"/>
                                          </p:stCondLst>
                                        </p:cTn>
                                        <p:tgtEl>
                                          <p:spTgt spid="63"/>
                                        </p:tgtEl>
                                        <p:attrNameLst>
                                          <p:attrName>style.visibility</p:attrName>
                                        </p:attrNameLst>
                                      </p:cBhvr>
                                      <p:to>
                                        <p:strVal val="visible"/>
                                      </p:to>
                                    </p:set>
                                    <p:anim calcmode="lin" valueType="num">
                                      <p:cBhvr additive="base">
                                        <p:cTn id="59" dur="500"/>
                                        <p:tgtEl>
                                          <p:spTgt spid="63"/>
                                        </p:tgtEl>
                                        <p:attrNameLst>
                                          <p:attrName>ppt_x</p:attrName>
                                        </p:attrNameLst>
                                      </p:cBhvr>
                                      <p:tavLst>
                                        <p:tav tm="0">
                                          <p:val>
                                            <p:strVal val="#ppt_x+#ppt_w*1.125000"/>
                                          </p:val>
                                        </p:tav>
                                        <p:tav tm="100000">
                                          <p:val>
                                            <p:strVal val="#ppt_x"/>
                                          </p:val>
                                        </p:tav>
                                      </p:tavLst>
                                    </p:anim>
                                    <p:animEffect transition="in" filter="wipe(left)">
                                      <p:cBhvr>
                                        <p:cTn id="60" dur="500"/>
                                        <p:tgtEl>
                                          <p:spTgt spid="63"/>
                                        </p:tgtEl>
                                      </p:cBhvr>
                                    </p:animEffect>
                                  </p:childTnLst>
                                </p:cTn>
                              </p:par>
                              <p:par>
                                <p:cTn id="61" presetID="12" presetClass="entr" presetSubtype="2" fill="hold" grpId="0" nodeType="withEffect">
                                  <p:stCondLst>
                                    <p:cond delay="1200"/>
                                  </p:stCondLst>
                                  <p:childTnLst>
                                    <p:set>
                                      <p:cBhvr>
                                        <p:cTn id="62" dur="1" fill="hold">
                                          <p:stCondLst>
                                            <p:cond delay="0"/>
                                          </p:stCondLst>
                                        </p:cTn>
                                        <p:tgtEl>
                                          <p:spTgt spid="64"/>
                                        </p:tgtEl>
                                        <p:attrNameLst>
                                          <p:attrName>style.visibility</p:attrName>
                                        </p:attrNameLst>
                                      </p:cBhvr>
                                      <p:to>
                                        <p:strVal val="visible"/>
                                      </p:to>
                                    </p:set>
                                    <p:anim calcmode="lin" valueType="num">
                                      <p:cBhvr additive="base">
                                        <p:cTn id="63" dur="500"/>
                                        <p:tgtEl>
                                          <p:spTgt spid="64"/>
                                        </p:tgtEl>
                                        <p:attrNameLst>
                                          <p:attrName>ppt_x</p:attrName>
                                        </p:attrNameLst>
                                      </p:cBhvr>
                                      <p:tavLst>
                                        <p:tav tm="0">
                                          <p:val>
                                            <p:strVal val="#ppt_x+#ppt_w*1.125000"/>
                                          </p:val>
                                        </p:tav>
                                        <p:tav tm="100000">
                                          <p:val>
                                            <p:strVal val="#ppt_x"/>
                                          </p:val>
                                        </p:tav>
                                      </p:tavLst>
                                    </p:anim>
                                    <p:animEffect transition="in" filter="wipe(left)">
                                      <p:cBhvr>
                                        <p:cTn id="64" dur="500"/>
                                        <p:tgtEl>
                                          <p:spTgt spid="64"/>
                                        </p:tgtEl>
                                      </p:cBhvr>
                                    </p:animEffect>
                                  </p:childTnLst>
                                </p:cTn>
                              </p:par>
                            </p:childTnLst>
                          </p:cTn>
                        </p:par>
                        <p:par>
                          <p:cTn id="65" fill="hold">
                            <p:stCondLst>
                              <p:cond delay="2700"/>
                            </p:stCondLst>
                            <p:childTnLst>
                              <p:par>
                                <p:cTn id="66" presetID="53" presetClass="entr" presetSubtype="16" fill="hold" nodeType="afterEffect">
                                  <p:stCondLst>
                                    <p:cond delay="0"/>
                                  </p:stCondLst>
                                  <p:childTnLst>
                                    <p:set>
                                      <p:cBhvr>
                                        <p:cTn id="67" dur="1" fill="hold">
                                          <p:stCondLst>
                                            <p:cond delay="0"/>
                                          </p:stCondLst>
                                        </p:cTn>
                                        <p:tgtEl>
                                          <p:spTgt spid="10"/>
                                        </p:tgtEl>
                                        <p:attrNameLst>
                                          <p:attrName>style.visibility</p:attrName>
                                        </p:attrNameLst>
                                      </p:cBhvr>
                                      <p:to>
                                        <p:strVal val="visible"/>
                                      </p:to>
                                    </p:set>
                                    <p:anim calcmode="lin" valueType="num">
                                      <p:cBhvr>
                                        <p:cTn id="68" dur="500" fill="hold"/>
                                        <p:tgtEl>
                                          <p:spTgt spid="10"/>
                                        </p:tgtEl>
                                        <p:attrNameLst>
                                          <p:attrName>ppt_w</p:attrName>
                                        </p:attrNameLst>
                                      </p:cBhvr>
                                      <p:tavLst>
                                        <p:tav tm="0">
                                          <p:val>
                                            <p:fltVal val="0"/>
                                          </p:val>
                                        </p:tav>
                                        <p:tav tm="100000">
                                          <p:val>
                                            <p:strVal val="#ppt_w"/>
                                          </p:val>
                                        </p:tav>
                                      </p:tavLst>
                                    </p:anim>
                                    <p:anim calcmode="lin" valueType="num">
                                      <p:cBhvr>
                                        <p:cTn id="69" dur="500" fill="hold"/>
                                        <p:tgtEl>
                                          <p:spTgt spid="10"/>
                                        </p:tgtEl>
                                        <p:attrNameLst>
                                          <p:attrName>ppt_h</p:attrName>
                                        </p:attrNameLst>
                                      </p:cBhvr>
                                      <p:tavLst>
                                        <p:tav tm="0">
                                          <p:val>
                                            <p:fltVal val="0"/>
                                          </p:val>
                                        </p:tav>
                                        <p:tav tm="100000">
                                          <p:val>
                                            <p:strVal val="#ppt_h"/>
                                          </p:val>
                                        </p:tav>
                                      </p:tavLst>
                                    </p:anim>
                                    <p:animEffect transition="in" filter="fade">
                                      <p:cBhvr>
                                        <p:cTn id="70" dur="500"/>
                                        <p:tgtEl>
                                          <p:spTgt spid="10"/>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68"/>
                                        </p:tgtEl>
                                        <p:attrNameLst>
                                          <p:attrName>style.visibility</p:attrName>
                                        </p:attrNameLst>
                                      </p:cBhvr>
                                      <p:to>
                                        <p:strVal val="visible"/>
                                      </p:to>
                                    </p:set>
                                    <p:anim calcmode="lin" valueType="num">
                                      <p:cBhvr>
                                        <p:cTn id="73" dur="500" fill="hold"/>
                                        <p:tgtEl>
                                          <p:spTgt spid="68"/>
                                        </p:tgtEl>
                                        <p:attrNameLst>
                                          <p:attrName>ppt_w</p:attrName>
                                        </p:attrNameLst>
                                      </p:cBhvr>
                                      <p:tavLst>
                                        <p:tav tm="0">
                                          <p:val>
                                            <p:fltVal val="0"/>
                                          </p:val>
                                        </p:tav>
                                        <p:tav tm="100000">
                                          <p:val>
                                            <p:strVal val="#ppt_w"/>
                                          </p:val>
                                        </p:tav>
                                      </p:tavLst>
                                    </p:anim>
                                    <p:anim calcmode="lin" valueType="num">
                                      <p:cBhvr>
                                        <p:cTn id="74" dur="500" fill="hold"/>
                                        <p:tgtEl>
                                          <p:spTgt spid="68"/>
                                        </p:tgtEl>
                                        <p:attrNameLst>
                                          <p:attrName>ppt_h</p:attrName>
                                        </p:attrNameLst>
                                      </p:cBhvr>
                                      <p:tavLst>
                                        <p:tav tm="0">
                                          <p:val>
                                            <p:fltVal val="0"/>
                                          </p:val>
                                        </p:tav>
                                        <p:tav tm="100000">
                                          <p:val>
                                            <p:strVal val="#ppt_h"/>
                                          </p:val>
                                        </p:tav>
                                      </p:tavLst>
                                    </p:anim>
                                    <p:animEffect transition="in" filter="fade">
                                      <p:cBhvr>
                                        <p:cTn id="75" dur="500"/>
                                        <p:tgtEl>
                                          <p:spTgt spid="68"/>
                                        </p:tgtEl>
                                      </p:cBhvr>
                                    </p:animEffect>
                                  </p:childTnLst>
                                </p:cTn>
                              </p:par>
                              <p:par>
                                <p:cTn id="76" presetID="53" presetClass="entr" presetSubtype="16" fill="hold" grpId="0" nodeType="withEffect">
                                  <p:stCondLst>
                                    <p:cond delay="400"/>
                                  </p:stCondLst>
                                  <p:childTnLst>
                                    <p:set>
                                      <p:cBhvr>
                                        <p:cTn id="77" dur="1" fill="hold">
                                          <p:stCondLst>
                                            <p:cond delay="0"/>
                                          </p:stCondLst>
                                        </p:cTn>
                                        <p:tgtEl>
                                          <p:spTgt spid="69"/>
                                        </p:tgtEl>
                                        <p:attrNameLst>
                                          <p:attrName>style.visibility</p:attrName>
                                        </p:attrNameLst>
                                      </p:cBhvr>
                                      <p:to>
                                        <p:strVal val="visible"/>
                                      </p:to>
                                    </p:set>
                                    <p:anim calcmode="lin" valueType="num">
                                      <p:cBhvr>
                                        <p:cTn id="78" dur="500" fill="hold"/>
                                        <p:tgtEl>
                                          <p:spTgt spid="69"/>
                                        </p:tgtEl>
                                        <p:attrNameLst>
                                          <p:attrName>ppt_w</p:attrName>
                                        </p:attrNameLst>
                                      </p:cBhvr>
                                      <p:tavLst>
                                        <p:tav tm="0">
                                          <p:val>
                                            <p:fltVal val="0"/>
                                          </p:val>
                                        </p:tav>
                                        <p:tav tm="100000">
                                          <p:val>
                                            <p:strVal val="#ppt_w"/>
                                          </p:val>
                                        </p:tav>
                                      </p:tavLst>
                                    </p:anim>
                                    <p:anim calcmode="lin" valueType="num">
                                      <p:cBhvr>
                                        <p:cTn id="79" dur="500" fill="hold"/>
                                        <p:tgtEl>
                                          <p:spTgt spid="69"/>
                                        </p:tgtEl>
                                        <p:attrNameLst>
                                          <p:attrName>ppt_h</p:attrName>
                                        </p:attrNameLst>
                                      </p:cBhvr>
                                      <p:tavLst>
                                        <p:tav tm="0">
                                          <p:val>
                                            <p:fltVal val="0"/>
                                          </p:val>
                                        </p:tav>
                                        <p:tav tm="100000">
                                          <p:val>
                                            <p:strVal val="#ppt_h"/>
                                          </p:val>
                                        </p:tav>
                                      </p:tavLst>
                                    </p:anim>
                                    <p:animEffect transition="in" filter="fade">
                                      <p:cBhvr>
                                        <p:cTn id="80" dur="500"/>
                                        <p:tgtEl>
                                          <p:spTgt spid="69"/>
                                        </p:tgtEl>
                                      </p:cBhvr>
                                    </p:animEffect>
                                  </p:childTnLst>
                                </p:cTn>
                              </p:par>
                              <p:par>
                                <p:cTn id="81" presetID="53" presetClass="entr" presetSubtype="16"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anim calcmode="lin" valueType="num">
                                      <p:cBhvr>
                                        <p:cTn id="83" dur="500" fill="hold"/>
                                        <p:tgtEl>
                                          <p:spTgt spid="11"/>
                                        </p:tgtEl>
                                        <p:attrNameLst>
                                          <p:attrName>ppt_w</p:attrName>
                                        </p:attrNameLst>
                                      </p:cBhvr>
                                      <p:tavLst>
                                        <p:tav tm="0">
                                          <p:val>
                                            <p:fltVal val="0"/>
                                          </p:val>
                                        </p:tav>
                                        <p:tav tm="100000">
                                          <p:val>
                                            <p:strVal val="#ppt_w"/>
                                          </p:val>
                                        </p:tav>
                                      </p:tavLst>
                                    </p:anim>
                                    <p:anim calcmode="lin" valueType="num">
                                      <p:cBhvr>
                                        <p:cTn id="84" dur="500" fill="hold"/>
                                        <p:tgtEl>
                                          <p:spTgt spid="11"/>
                                        </p:tgtEl>
                                        <p:attrNameLst>
                                          <p:attrName>ppt_h</p:attrName>
                                        </p:attrNameLst>
                                      </p:cBhvr>
                                      <p:tavLst>
                                        <p:tav tm="0">
                                          <p:val>
                                            <p:fltVal val="0"/>
                                          </p:val>
                                        </p:tav>
                                        <p:tav tm="100000">
                                          <p:val>
                                            <p:strVal val="#ppt_h"/>
                                          </p:val>
                                        </p:tav>
                                      </p:tavLst>
                                    </p:anim>
                                    <p:animEffect transition="in" filter="fade">
                                      <p:cBhvr>
                                        <p:cTn id="85" dur="500"/>
                                        <p:tgtEl>
                                          <p:spTgt spid="11"/>
                                        </p:tgtEl>
                                      </p:cBhvr>
                                    </p:animEffect>
                                  </p:childTnLst>
                                </p:cTn>
                              </p:par>
                              <p:par>
                                <p:cTn id="86" presetID="53" presetClass="entr" presetSubtype="16" fill="hold" nodeType="withEffect">
                                  <p:stCondLst>
                                    <p:cond delay="400"/>
                                  </p:stCondLst>
                                  <p:childTnLst>
                                    <p:set>
                                      <p:cBhvr>
                                        <p:cTn id="87" dur="1" fill="hold">
                                          <p:stCondLst>
                                            <p:cond delay="0"/>
                                          </p:stCondLst>
                                        </p:cTn>
                                        <p:tgtEl>
                                          <p:spTgt spid="12"/>
                                        </p:tgtEl>
                                        <p:attrNameLst>
                                          <p:attrName>style.visibility</p:attrName>
                                        </p:attrNameLst>
                                      </p:cBhvr>
                                      <p:to>
                                        <p:strVal val="visible"/>
                                      </p:to>
                                    </p:set>
                                    <p:anim calcmode="lin" valueType="num">
                                      <p:cBhvr>
                                        <p:cTn id="88" dur="500" fill="hold"/>
                                        <p:tgtEl>
                                          <p:spTgt spid="12"/>
                                        </p:tgtEl>
                                        <p:attrNameLst>
                                          <p:attrName>ppt_w</p:attrName>
                                        </p:attrNameLst>
                                      </p:cBhvr>
                                      <p:tavLst>
                                        <p:tav tm="0">
                                          <p:val>
                                            <p:fltVal val="0"/>
                                          </p:val>
                                        </p:tav>
                                        <p:tav tm="100000">
                                          <p:val>
                                            <p:strVal val="#ppt_w"/>
                                          </p:val>
                                        </p:tav>
                                      </p:tavLst>
                                    </p:anim>
                                    <p:anim calcmode="lin" valueType="num">
                                      <p:cBhvr>
                                        <p:cTn id="89" dur="500" fill="hold"/>
                                        <p:tgtEl>
                                          <p:spTgt spid="12"/>
                                        </p:tgtEl>
                                        <p:attrNameLst>
                                          <p:attrName>ppt_h</p:attrName>
                                        </p:attrNameLst>
                                      </p:cBhvr>
                                      <p:tavLst>
                                        <p:tav tm="0">
                                          <p:val>
                                            <p:fltVal val="0"/>
                                          </p:val>
                                        </p:tav>
                                        <p:tav tm="100000">
                                          <p:val>
                                            <p:strVal val="#ppt_h"/>
                                          </p:val>
                                        </p:tav>
                                      </p:tavLst>
                                    </p:anim>
                                    <p:animEffect transition="in" filter="fade">
                                      <p:cBhvr>
                                        <p:cTn id="90" dur="500"/>
                                        <p:tgtEl>
                                          <p:spTgt spid="12"/>
                                        </p:tgtEl>
                                      </p:cBhvr>
                                    </p:animEffect>
                                  </p:childTnLst>
                                </p:cTn>
                              </p:par>
                              <p:par>
                                <p:cTn id="91" presetID="53" presetClass="entr" presetSubtype="16" fill="hold" nodeType="withEffect">
                                  <p:stCondLst>
                                    <p:cond delay="200"/>
                                  </p:stCondLst>
                                  <p:childTnLst>
                                    <p:set>
                                      <p:cBhvr>
                                        <p:cTn id="92" dur="1" fill="hold">
                                          <p:stCondLst>
                                            <p:cond delay="0"/>
                                          </p:stCondLst>
                                        </p:cTn>
                                        <p:tgtEl>
                                          <p:spTgt spid="13"/>
                                        </p:tgtEl>
                                        <p:attrNameLst>
                                          <p:attrName>style.visibility</p:attrName>
                                        </p:attrNameLst>
                                      </p:cBhvr>
                                      <p:to>
                                        <p:strVal val="visible"/>
                                      </p:to>
                                    </p:set>
                                    <p:anim calcmode="lin" valueType="num">
                                      <p:cBhvr>
                                        <p:cTn id="93" dur="500" fill="hold"/>
                                        <p:tgtEl>
                                          <p:spTgt spid="13"/>
                                        </p:tgtEl>
                                        <p:attrNameLst>
                                          <p:attrName>ppt_w</p:attrName>
                                        </p:attrNameLst>
                                      </p:cBhvr>
                                      <p:tavLst>
                                        <p:tav tm="0">
                                          <p:val>
                                            <p:fltVal val="0"/>
                                          </p:val>
                                        </p:tav>
                                        <p:tav tm="100000">
                                          <p:val>
                                            <p:strVal val="#ppt_w"/>
                                          </p:val>
                                        </p:tav>
                                      </p:tavLst>
                                    </p:anim>
                                    <p:anim calcmode="lin" valueType="num">
                                      <p:cBhvr>
                                        <p:cTn id="94" dur="500" fill="hold"/>
                                        <p:tgtEl>
                                          <p:spTgt spid="13"/>
                                        </p:tgtEl>
                                        <p:attrNameLst>
                                          <p:attrName>ppt_h</p:attrName>
                                        </p:attrNameLst>
                                      </p:cBhvr>
                                      <p:tavLst>
                                        <p:tav tm="0">
                                          <p:val>
                                            <p:fltVal val="0"/>
                                          </p:val>
                                        </p:tav>
                                        <p:tav tm="100000">
                                          <p:val>
                                            <p:strVal val="#ppt_h"/>
                                          </p:val>
                                        </p:tav>
                                      </p:tavLst>
                                    </p:anim>
                                    <p:animEffect transition="in" filter="fade">
                                      <p:cBhvr>
                                        <p:cTn id="95" dur="500"/>
                                        <p:tgtEl>
                                          <p:spTgt spid="13"/>
                                        </p:tgtEl>
                                      </p:cBhvr>
                                    </p:animEffect>
                                  </p:childTnLst>
                                </p:cTn>
                              </p:par>
                              <p:par>
                                <p:cTn id="96" presetID="53" presetClass="entr" presetSubtype="16" fill="hold" grpId="0" nodeType="withEffect">
                                  <p:stCondLst>
                                    <p:cond delay="20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108"/>
                                        </p:tgtEl>
                                        <p:attrNameLst>
                                          <p:attrName>style.visibility</p:attrName>
                                        </p:attrNameLst>
                                      </p:cBhvr>
                                      <p:to>
                                        <p:strVal val="visible"/>
                                      </p:to>
                                    </p:set>
                                    <p:anim calcmode="lin" valueType="num">
                                      <p:cBhvr>
                                        <p:cTn id="103" dur="500" fill="hold"/>
                                        <p:tgtEl>
                                          <p:spTgt spid="108"/>
                                        </p:tgtEl>
                                        <p:attrNameLst>
                                          <p:attrName>ppt_w</p:attrName>
                                        </p:attrNameLst>
                                      </p:cBhvr>
                                      <p:tavLst>
                                        <p:tav tm="0">
                                          <p:val>
                                            <p:fltVal val="0"/>
                                          </p:val>
                                        </p:tav>
                                        <p:tav tm="100000">
                                          <p:val>
                                            <p:strVal val="#ppt_w"/>
                                          </p:val>
                                        </p:tav>
                                      </p:tavLst>
                                    </p:anim>
                                    <p:anim calcmode="lin" valueType="num">
                                      <p:cBhvr>
                                        <p:cTn id="104" dur="500" fill="hold"/>
                                        <p:tgtEl>
                                          <p:spTgt spid="108"/>
                                        </p:tgtEl>
                                        <p:attrNameLst>
                                          <p:attrName>ppt_h</p:attrName>
                                        </p:attrNameLst>
                                      </p:cBhvr>
                                      <p:tavLst>
                                        <p:tav tm="0">
                                          <p:val>
                                            <p:fltVal val="0"/>
                                          </p:val>
                                        </p:tav>
                                        <p:tav tm="100000">
                                          <p:val>
                                            <p:strVal val="#ppt_h"/>
                                          </p:val>
                                        </p:tav>
                                      </p:tavLst>
                                    </p:anim>
                                    <p:animEffect transition="in" filter="fade">
                                      <p:cBhvr>
                                        <p:cTn id="105" dur="500"/>
                                        <p:tgtEl>
                                          <p:spTgt spid="108"/>
                                        </p:tgtEl>
                                      </p:cBhvr>
                                    </p:animEffect>
                                  </p:childTnLst>
                                </p:cTn>
                              </p:par>
                              <p:par>
                                <p:cTn id="106" presetID="53" presetClass="entr" presetSubtype="16" fill="hold" nodeType="withEffect">
                                  <p:stCondLst>
                                    <p:cond delay="400"/>
                                  </p:stCondLst>
                                  <p:childTnLst>
                                    <p:set>
                                      <p:cBhvr>
                                        <p:cTn id="107" dur="1" fill="hold">
                                          <p:stCondLst>
                                            <p:cond delay="0"/>
                                          </p:stCondLst>
                                        </p:cTn>
                                        <p:tgtEl>
                                          <p:spTgt spid="14"/>
                                        </p:tgtEl>
                                        <p:attrNameLst>
                                          <p:attrName>style.visibility</p:attrName>
                                        </p:attrNameLst>
                                      </p:cBhvr>
                                      <p:to>
                                        <p:strVal val="visible"/>
                                      </p:to>
                                    </p:set>
                                    <p:anim calcmode="lin" valueType="num">
                                      <p:cBhvr>
                                        <p:cTn id="108" dur="500" fill="hold"/>
                                        <p:tgtEl>
                                          <p:spTgt spid="14"/>
                                        </p:tgtEl>
                                        <p:attrNameLst>
                                          <p:attrName>ppt_w</p:attrName>
                                        </p:attrNameLst>
                                      </p:cBhvr>
                                      <p:tavLst>
                                        <p:tav tm="0">
                                          <p:val>
                                            <p:fltVal val="0"/>
                                          </p:val>
                                        </p:tav>
                                        <p:tav tm="100000">
                                          <p:val>
                                            <p:strVal val="#ppt_w"/>
                                          </p:val>
                                        </p:tav>
                                      </p:tavLst>
                                    </p:anim>
                                    <p:anim calcmode="lin" valueType="num">
                                      <p:cBhvr>
                                        <p:cTn id="109" dur="500" fill="hold"/>
                                        <p:tgtEl>
                                          <p:spTgt spid="14"/>
                                        </p:tgtEl>
                                        <p:attrNameLst>
                                          <p:attrName>ppt_h</p:attrName>
                                        </p:attrNameLst>
                                      </p:cBhvr>
                                      <p:tavLst>
                                        <p:tav tm="0">
                                          <p:val>
                                            <p:fltVal val="0"/>
                                          </p:val>
                                        </p:tav>
                                        <p:tav tm="100000">
                                          <p:val>
                                            <p:strVal val="#ppt_h"/>
                                          </p:val>
                                        </p:tav>
                                      </p:tavLst>
                                    </p:anim>
                                    <p:animEffect transition="in" filter="fade">
                                      <p:cBhvr>
                                        <p:cTn id="110" dur="500"/>
                                        <p:tgtEl>
                                          <p:spTgt spid="14"/>
                                        </p:tgtEl>
                                      </p:cBhvr>
                                    </p:animEffect>
                                  </p:childTnLst>
                                </p:cTn>
                              </p:par>
                              <p:par>
                                <p:cTn id="111" presetID="53" presetClass="entr" presetSubtype="16" fill="hold" grpId="0" nodeType="withEffect">
                                  <p:stCondLst>
                                    <p:cond delay="400"/>
                                  </p:stCondLst>
                                  <p:childTnLst>
                                    <p:set>
                                      <p:cBhvr>
                                        <p:cTn id="112" dur="1" fill="hold">
                                          <p:stCondLst>
                                            <p:cond delay="0"/>
                                          </p:stCondLst>
                                        </p:cTn>
                                        <p:tgtEl>
                                          <p:spTgt spid="112"/>
                                        </p:tgtEl>
                                        <p:attrNameLst>
                                          <p:attrName>style.visibility</p:attrName>
                                        </p:attrNameLst>
                                      </p:cBhvr>
                                      <p:to>
                                        <p:strVal val="visible"/>
                                      </p:to>
                                    </p:set>
                                    <p:anim calcmode="lin" valueType="num">
                                      <p:cBhvr>
                                        <p:cTn id="113" dur="500" fill="hold"/>
                                        <p:tgtEl>
                                          <p:spTgt spid="112"/>
                                        </p:tgtEl>
                                        <p:attrNameLst>
                                          <p:attrName>ppt_w</p:attrName>
                                        </p:attrNameLst>
                                      </p:cBhvr>
                                      <p:tavLst>
                                        <p:tav tm="0">
                                          <p:val>
                                            <p:fltVal val="0"/>
                                          </p:val>
                                        </p:tav>
                                        <p:tav tm="100000">
                                          <p:val>
                                            <p:strVal val="#ppt_w"/>
                                          </p:val>
                                        </p:tav>
                                      </p:tavLst>
                                    </p:anim>
                                    <p:anim calcmode="lin" valueType="num">
                                      <p:cBhvr>
                                        <p:cTn id="114" dur="500" fill="hold"/>
                                        <p:tgtEl>
                                          <p:spTgt spid="112"/>
                                        </p:tgtEl>
                                        <p:attrNameLst>
                                          <p:attrName>ppt_h</p:attrName>
                                        </p:attrNameLst>
                                      </p:cBhvr>
                                      <p:tavLst>
                                        <p:tav tm="0">
                                          <p:val>
                                            <p:fltVal val="0"/>
                                          </p:val>
                                        </p:tav>
                                        <p:tav tm="100000">
                                          <p:val>
                                            <p:strVal val="#ppt_h"/>
                                          </p:val>
                                        </p:tav>
                                      </p:tavLst>
                                    </p:anim>
                                    <p:animEffect transition="in" filter="fade">
                                      <p:cBhvr>
                                        <p:cTn id="115" dur="500"/>
                                        <p:tgtEl>
                                          <p:spTgt spid="112"/>
                                        </p:tgtEl>
                                      </p:cBhvr>
                                    </p:animEffect>
                                  </p:childTnLst>
                                </p:cTn>
                              </p:par>
                              <p:par>
                                <p:cTn id="116" presetID="53" presetClass="entr" presetSubtype="16" fill="hold" grpId="0" nodeType="withEffect">
                                  <p:stCondLst>
                                    <p:cond delay="200"/>
                                  </p:stCondLst>
                                  <p:childTnLst>
                                    <p:set>
                                      <p:cBhvr>
                                        <p:cTn id="117" dur="1" fill="hold">
                                          <p:stCondLst>
                                            <p:cond delay="0"/>
                                          </p:stCondLst>
                                        </p:cTn>
                                        <p:tgtEl>
                                          <p:spTgt spid="113"/>
                                        </p:tgtEl>
                                        <p:attrNameLst>
                                          <p:attrName>style.visibility</p:attrName>
                                        </p:attrNameLst>
                                      </p:cBhvr>
                                      <p:to>
                                        <p:strVal val="visible"/>
                                      </p:to>
                                    </p:set>
                                    <p:anim calcmode="lin" valueType="num">
                                      <p:cBhvr>
                                        <p:cTn id="118" dur="500" fill="hold"/>
                                        <p:tgtEl>
                                          <p:spTgt spid="113"/>
                                        </p:tgtEl>
                                        <p:attrNameLst>
                                          <p:attrName>ppt_w</p:attrName>
                                        </p:attrNameLst>
                                      </p:cBhvr>
                                      <p:tavLst>
                                        <p:tav tm="0">
                                          <p:val>
                                            <p:fltVal val="0"/>
                                          </p:val>
                                        </p:tav>
                                        <p:tav tm="100000">
                                          <p:val>
                                            <p:strVal val="#ppt_w"/>
                                          </p:val>
                                        </p:tav>
                                      </p:tavLst>
                                    </p:anim>
                                    <p:anim calcmode="lin" valueType="num">
                                      <p:cBhvr>
                                        <p:cTn id="119" dur="500" fill="hold"/>
                                        <p:tgtEl>
                                          <p:spTgt spid="113"/>
                                        </p:tgtEl>
                                        <p:attrNameLst>
                                          <p:attrName>ppt_h</p:attrName>
                                        </p:attrNameLst>
                                      </p:cBhvr>
                                      <p:tavLst>
                                        <p:tav tm="0">
                                          <p:val>
                                            <p:fltVal val="0"/>
                                          </p:val>
                                        </p:tav>
                                        <p:tav tm="100000">
                                          <p:val>
                                            <p:strVal val="#ppt_h"/>
                                          </p:val>
                                        </p:tav>
                                      </p:tavLst>
                                    </p:anim>
                                    <p:animEffect transition="in" filter="fade">
                                      <p:cBhvr>
                                        <p:cTn id="120" dur="500"/>
                                        <p:tgtEl>
                                          <p:spTgt spid="113"/>
                                        </p:tgtEl>
                                      </p:cBhvr>
                                    </p:animEffect>
                                  </p:childTnLst>
                                </p:cTn>
                              </p:par>
                              <p:par>
                                <p:cTn id="121" presetID="53" presetClass="entr" presetSubtype="16" fill="hold" nodeType="withEffect">
                                  <p:stCondLst>
                                    <p:cond delay="400"/>
                                  </p:stCondLst>
                                  <p:childTnLst>
                                    <p:set>
                                      <p:cBhvr>
                                        <p:cTn id="122" dur="1" fill="hold">
                                          <p:stCondLst>
                                            <p:cond delay="0"/>
                                          </p:stCondLst>
                                        </p:cTn>
                                        <p:tgtEl>
                                          <p:spTgt spid="15"/>
                                        </p:tgtEl>
                                        <p:attrNameLst>
                                          <p:attrName>style.visibility</p:attrName>
                                        </p:attrNameLst>
                                      </p:cBhvr>
                                      <p:to>
                                        <p:strVal val="visible"/>
                                      </p:to>
                                    </p:set>
                                    <p:anim calcmode="lin" valueType="num">
                                      <p:cBhvr>
                                        <p:cTn id="123" dur="500" fill="hold"/>
                                        <p:tgtEl>
                                          <p:spTgt spid="15"/>
                                        </p:tgtEl>
                                        <p:attrNameLst>
                                          <p:attrName>ppt_w</p:attrName>
                                        </p:attrNameLst>
                                      </p:cBhvr>
                                      <p:tavLst>
                                        <p:tav tm="0">
                                          <p:val>
                                            <p:fltVal val="0"/>
                                          </p:val>
                                        </p:tav>
                                        <p:tav tm="100000">
                                          <p:val>
                                            <p:strVal val="#ppt_w"/>
                                          </p:val>
                                        </p:tav>
                                      </p:tavLst>
                                    </p:anim>
                                    <p:anim calcmode="lin" valueType="num">
                                      <p:cBhvr>
                                        <p:cTn id="124" dur="500" fill="hold"/>
                                        <p:tgtEl>
                                          <p:spTgt spid="15"/>
                                        </p:tgtEl>
                                        <p:attrNameLst>
                                          <p:attrName>ppt_h</p:attrName>
                                        </p:attrNameLst>
                                      </p:cBhvr>
                                      <p:tavLst>
                                        <p:tav tm="0">
                                          <p:val>
                                            <p:fltVal val="0"/>
                                          </p:val>
                                        </p:tav>
                                        <p:tav tm="100000">
                                          <p:val>
                                            <p:strVal val="#ppt_h"/>
                                          </p:val>
                                        </p:tav>
                                      </p:tavLst>
                                    </p:anim>
                                    <p:animEffect transition="in" filter="fade">
                                      <p:cBhvr>
                                        <p:cTn id="125" dur="500"/>
                                        <p:tgtEl>
                                          <p:spTgt spid="15"/>
                                        </p:tgtEl>
                                      </p:cBhvr>
                                    </p:animEffect>
                                  </p:childTnLst>
                                </p:cTn>
                              </p:par>
                              <p:par>
                                <p:cTn id="126" presetID="53" presetClass="entr" presetSubtype="16" fill="hold" grpId="0" nodeType="withEffect">
                                  <p:stCondLst>
                                    <p:cond delay="200"/>
                                  </p:stCondLst>
                                  <p:childTnLst>
                                    <p:set>
                                      <p:cBhvr>
                                        <p:cTn id="127" dur="1" fill="hold">
                                          <p:stCondLst>
                                            <p:cond delay="0"/>
                                          </p:stCondLst>
                                        </p:cTn>
                                        <p:tgtEl>
                                          <p:spTgt spid="117"/>
                                        </p:tgtEl>
                                        <p:attrNameLst>
                                          <p:attrName>style.visibility</p:attrName>
                                        </p:attrNameLst>
                                      </p:cBhvr>
                                      <p:to>
                                        <p:strVal val="visible"/>
                                      </p:to>
                                    </p:set>
                                    <p:anim calcmode="lin" valueType="num">
                                      <p:cBhvr>
                                        <p:cTn id="128" dur="500" fill="hold"/>
                                        <p:tgtEl>
                                          <p:spTgt spid="117"/>
                                        </p:tgtEl>
                                        <p:attrNameLst>
                                          <p:attrName>ppt_w</p:attrName>
                                        </p:attrNameLst>
                                      </p:cBhvr>
                                      <p:tavLst>
                                        <p:tav tm="0">
                                          <p:val>
                                            <p:fltVal val="0"/>
                                          </p:val>
                                        </p:tav>
                                        <p:tav tm="100000">
                                          <p:val>
                                            <p:strVal val="#ppt_w"/>
                                          </p:val>
                                        </p:tav>
                                      </p:tavLst>
                                    </p:anim>
                                    <p:anim calcmode="lin" valueType="num">
                                      <p:cBhvr>
                                        <p:cTn id="129" dur="500" fill="hold"/>
                                        <p:tgtEl>
                                          <p:spTgt spid="117"/>
                                        </p:tgtEl>
                                        <p:attrNameLst>
                                          <p:attrName>ppt_h</p:attrName>
                                        </p:attrNameLst>
                                      </p:cBhvr>
                                      <p:tavLst>
                                        <p:tav tm="0">
                                          <p:val>
                                            <p:fltVal val="0"/>
                                          </p:val>
                                        </p:tav>
                                        <p:tav tm="100000">
                                          <p:val>
                                            <p:strVal val="#ppt_h"/>
                                          </p:val>
                                        </p:tav>
                                      </p:tavLst>
                                    </p:anim>
                                    <p:animEffect transition="in" filter="fade">
                                      <p:cBhvr>
                                        <p:cTn id="130" dur="500"/>
                                        <p:tgtEl>
                                          <p:spTgt spid="117"/>
                                        </p:tgtEl>
                                      </p:cBhvr>
                                    </p:animEffect>
                                  </p:childTnLst>
                                </p:cTn>
                              </p:par>
                            </p:childTnLst>
                          </p:cTn>
                        </p:par>
                        <p:par>
                          <p:cTn id="131" fill="hold">
                            <p:stCondLst>
                              <p:cond delay="3600"/>
                            </p:stCondLst>
                            <p:childTnLst>
                              <p:par>
                                <p:cTn id="132" presetID="12" presetClass="entr" presetSubtype="8" fill="hold" grpId="0" nodeType="afterEffect">
                                  <p:stCondLst>
                                    <p:cond delay="0"/>
                                  </p:stCondLst>
                                  <p:childTnLst>
                                    <p:set>
                                      <p:cBhvr>
                                        <p:cTn id="133" dur="1" fill="hold">
                                          <p:stCondLst>
                                            <p:cond delay="0"/>
                                          </p:stCondLst>
                                        </p:cTn>
                                        <p:tgtEl>
                                          <p:spTgt spid="118"/>
                                        </p:tgtEl>
                                        <p:attrNameLst>
                                          <p:attrName>style.visibility</p:attrName>
                                        </p:attrNameLst>
                                      </p:cBhvr>
                                      <p:to>
                                        <p:strVal val="visible"/>
                                      </p:to>
                                    </p:set>
                                    <p:anim calcmode="lin" valueType="num">
                                      <p:cBhvr additive="base">
                                        <p:cTn id="134" dur="300"/>
                                        <p:tgtEl>
                                          <p:spTgt spid="118"/>
                                        </p:tgtEl>
                                        <p:attrNameLst>
                                          <p:attrName>ppt_x</p:attrName>
                                        </p:attrNameLst>
                                      </p:cBhvr>
                                      <p:tavLst>
                                        <p:tav tm="0">
                                          <p:val>
                                            <p:strVal val="#ppt_x-#ppt_w*1.125000"/>
                                          </p:val>
                                        </p:tav>
                                        <p:tav tm="100000">
                                          <p:val>
                                            <p:strVal val="#ppt_x"/>
                                          </p:val>
                                        </p:tav>
                                      </p:tavLst>
                                    </p:anim>
                                    <p:animEffect transition="in" filter="wipe(right)">
                                      <p:cBhvr>
                                        <p:cTn id="135" dur="300"/>
                                        <p:tgtEl>
                                          <p:spTgt spid="118"/>
                                        </p:tgtEl>
                                      </p:cBhvr>
                                    </p:animEffect>
                                  </p:childTnLst>
                                </p:cTn>
                              </p:par>
                              <p:par>
                                <p:cTn id="136" presetID="12" presetClass="entr" presetSubtype="8" fill="hold" grpId="0" nodeType="withEffect">
                                  <p:stCondLst>
                                    <p:cond delay="200"/>
                                  </p:stCondLst>
                                  <p:childTnLst>
                                    <p:set>
                                      <p:cBhvr>
                                        <p:cTn id="137" dur="1" fill="hold">
                                          <p:stCondLst>
                                            <p:cond delay="0"/>
                                          </p:stCondLst>
                                        </p:cTn>
                                        <p:tgtEl>
                                          <p:spTgt spid="119"/>
                                        </p:tgtEl>
                                        <p:attrNameLst>
                                          <p:attrName>style.visibility</p:attrName>
                                        </p:attrNameLst>
                                      </p:cBhvr>
                                      <p:to>
                                        <p:strVal val="visible"/>
                                      </p:to>
                                    </p:set>
                                    <p:anim calcmode="lin" valueType="num">
                                      <p:cBhvr additive="base">
                                        <p:cTn id="138" dur="300"/>
                                        <p:tgtEl>
                                          <p:spTgt spid="119"/>
                                        </p:tgtEl>
                                        <p:attrNameLst>
                                          <p:attrName>ppt_x</p:attrName>
                                        </p:attrNameLst>
                                      </p:cBhvr>
                                      <p:tavLst>
                                        <p:tav tm="0">
                                          <p:val>
                                            <p:strVal val="#ppt_x-#ppt_w*1.125000"/>
                                          </p:val>
                                        </p:tav>
                                        <p:tav tm="100000">
                                          <p:val>
                                            <p:strVal val="#ppt_x"/>
                                          </p:val>
                                        </p:tav>
                                      </p:tavLst>
                                    </p:anim>
                                    <p:animEffect transition="in" filter="wipe(right)">
                                      <p:cBhvr>
                                        <p:cTn id="139" dur="300"/>
                                        <p:tgtEl>
                                          <p:spTgt spid="119"/>
                                        </p:tgtEl>
                                      </p:cBhvr>
                                    </p:animEffect>
                                  </p:childTnLst>
                                </p:cTn>
                              </p:par>
                              <p:par>
                                <p:cTn id="140" presetID="12" presetClass="entr" presetSubtype="8" fill="hold" grpId="0" nodeType="withEffect">
                                  <p:stCondLst>
                                    <p:cond delay="200"/>
                                  </p:stCondLst>
                                  <p:childTnLst>
                                    <p:set>
                                      <p:cBhvr>
                                        <p:cTn id="141" dur="1" fill="hold">
                                          <p:stCondLst>
                                            <p:cond delay="0"/>
                                          </p:stCondLst>
                                        </p:cTn>
                                        <p:tgtEl>
                                          <p:spTgt spid="120"/>
                                        </p:tgtEl>
                                        <p:attrNameLst>
                                          <p:attrName>style.visibility</p:attrName>
                                        </p:attrNameLst>
                                      </p:cBhvr>
                                      <p:to>
                                        <p:strVal val="visible"/>
                                      </p:to>
                                    </p:set>
                                    <p:anim calcmode="lin" valueType="num">
                                      <p:cBhvr additive="base">
                                        <p:cTn id="142" dur="300"/>
                                        <p:tgtEl>
                                          <p:spTgt spid="120"/>
                                        </p:tgtEl>
                                        <p:attrNameLst>
                                          <p:attrName>ppt_x</p:attrName>
                                        </p:attrNameLst>
                                      </p:cBhvr>
                                      <p:tavLst>
                                        <p:tav tm="0">
                                          <p:val>
                                            <p:strVal val="#ppt_x-#ppt_w*1.125000"/>
                                          </p:val>
                                        </p:tav>
                                        <p:tav tm="100000">
                                          <p:val>
                                            <p:strVal val="#ppt_x"/>
                                          </p:val>
                                        </p:tav>
                                      </p:tavLst>
                                    </p:anim>
                                    <p:animEffect transition="in" filter="wipe(right)">
                                      <p:cBhvr>
                                        <p:cTn id="143" dur="300"/>
                                        <p:tgtEl>
                                          <p:spTgt spid="120"/>
                                        </p:tgtEl>
                                      </p:cBhvr>
                                    </p:animEffect>
                                  </p:childTnLst>
                                </p:cTn>
                              </p:par>
                              <p:par>
                                <p:cTn id="144" presetID="12" presetClass="entr" presetSubtype="8" fill="hold" grpId="0" nodeType="withEffect">
                                  <p:stCondLst>
                                    <p:cond delay="200"/>
                                  </p:stCondLst>
                                  <p:childTnLst>
                                    <p:set>
                                      <p:cBhvr>
                                        <p:cTn id="145" dur="1" fill="hold">
                                          <p:stCondLst>
                                            <p:cond delay="0"/>
                                          </p:stCondLst>
                                        </p:cTn>
                                        <p:tgtEl>
                                          <p:spTgt spid="121"/>
                                        </p:tgtEl>
                                        <p:attrNameLst>
                                          <p:attrName>style.visibility</p:attrName>
                                        </p:attrNameLst>
                                      </p:cBhvr>
                                      <p:to>
                                        <p:strVal val="visible"/>
                                      </p:to>
                                    </p:set>
                                    <p:anim calcmode="lin" valueType="num">
                                      <p:cBhvr additive="base">
                                        <p:cTn id="146" dur="300"/>
                                        <p:tgtEl>
                                          <p:spTgt spid="121"/>
                                        </p:tgtEl>
                                        <p:attrNameLst>
                                          <p:attrName>ppt_x</p:attrName>
                                        </p:attrNameLst>
                                      </p:cBhvr>
                                      <p:tavLst>
                                        <p:tav tm="0">
                                          <p:val>
                                            <p:strVal val="#ppt_x-#ppt_w*1.125000"/>
                                          </p:val>
                                        </p:tav>
                                        <p:tav tm="100000">
                                          <p:val>
                                            <p:strVal val="#ppt_x"/>
                                          </p:val>
                                        </p:tav>
                                      </p:tavLst>
                                    </p:anim>
                                    <p:animEffect transition="in" filter="wipe(right)">
                                      <p:cBhvr>
                                        <p:cTn id="147" dur="3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37" grpId="0"/>
      <p:bldP spid="38" grpId="0" animBg="1"/>
      <p:bldP spid="40" grpId="0" animBg="1"/>
      <p:bldP spid="35" grpId="0"/>
      <p:bldP spid="61" grpId="0"/>
      <p:bldP spid="62" grpId="0"/>
      <p:bldP spid="63" grpId="0"/>
      <p:bldP spid="64" grpId="0"/>
      <p:bldP spid="68" grpId="0" animBg="1"/>
      <p:bldP spid="69" grpId="0" animBg="1"/>
      <p:bldP spid="107" grpId="0" animBg="1"/>
      <p:bldP spid="108" grpId="0" animBg="1"/>
      <p:bldP spid="112" grpId="0" animBg="1"/>
      <p:bldP spid="113" grpId="0" animBg="1"/>
      <p:bldP spid="117" grpId="0" animBg="1"/>
      <p:bldP spid="118" grpId="0"/>
      <p:bldP spid="119" grpId="0"/>
      <p:bldP spid="120" grpId="0"/>
      <p:bldP spid="1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空心弧 4"/>
          <p:cNvSpPr/>
          <p:nvPr/>
        </p:nvSpPr>
        <p:spPr>
          <a:xfrm>
            <a:off x="2672191" y="2655705"/>
            <a:ext cx="4076666" cy="4076666"/>
          </a:xfrm>
          <a:prstGeom prst="blockArc">
            <a:avLst>
              <a:gd name="adj1" fmla="val 10800000"/>
              <a:gd name="adj2" fmla="val 1"/>
              <a:gd name="adj3" fmla="val 3011"/>
            </a:avLst>
          </a:prstGeom>
          <a:solidFill>
            <a:srgbClr val="EBEBEB"/>
          </a:soli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34"/>
          <p:cNvSpPr/>
          <p:nvPr/>
        </p:nvSpPr>
        <p:spPr>
          <a:xfrm rot="10190714">
            <a:off x="3850263" y="1596798"/>
            <a:ext cx="682401" cy="87760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5A9E"/>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6"/>
          <p:cNvGrpSpPr/>
          <p:nvPr/>
        </p:nvGrpSpPr>
        <p:grpSpPr>
          <a:xfrm rot="13303882">
            <a:off x="6692802" y="3232795"/>
            <a:ext cx="730411" cy="948975"/>
            <a:chOff x="4020870" y="2194485"/>
            <a:chExt cx="1102258" cy="1432090"/>
          </a:xfrm>
          <a:effectLst>
            <a:outerShdw blurRad="444500" dist="254000" dir="8100000" algn="tr" rotWithShape="0">
              <a:prstClr val="black">
                <a:alpha val="50000"/>
              </a:prstClr>
            </a:outerShdw>
          </a:effectLst>
        </p:grpSpPr>
        <p:sp>
          <p:nvSpPr>
            <p:cNvPr id="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12"/>
          <p:cNvGrpSpPr/>
          <p:nvPr/>
        </p:nvGrpSpPr>
        <p:grpSpPr>
          <a:xfrm rot="11594412">
            <a:off x="5147966" y="1608118"/>
            <a:ext cx="730411" cy="948975"/>
            <a:chOff x="4020870" y="2194485"/>
            <a:chExt cx="1102258" cy="1432090"/>
          </a:xfrm>
          <a:effectLst>
            <a:outerShdw blurRad="444500" dist="254000" dir="8100000" algn="tr" rotWithShape="0">
              <a:prstClr val="black">
                <a:alpha val="50000"/>
              </a:prstClr>
            </a:outerShdw>
          </a:effectLst>
        </p:grpSpPr>
        <p:sp>
          <p:nvSpPr>
            <p:cNvPr id="1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34"/>
          <p:cNvSpPr/>
          <p:nvPr/>
        </p:nvSpPr>
        <p:spPr>
          <a:xfrm rot="13009338">
            <a:off x="6133060" y="2211863"/>
            <a:ext cx="682401" cy="87760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5A9E"/>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16"/>
          <p:cNvGrpSpPr/>
          <p:nvPr/>
        </p:nvGrpSpPr>
        <p:grpSpPr>
          <a:xfrm rot="9469324">
            <a:off x="2589565" y="2028988"/>
            <a:ext cx="730411" cy="948975"/>
            <a:chOff x="4020870" y="2194485"/>
            <a:chExt cx="1102258" cy="1432090"/>
          </a:xfrm>
          <a:effectLst>
            <a:outerShdw blurRad="444500" dist="254000" dir="8100000" algn="tr" rotWithShape="0">
              <a:prstClr val="black">
                <a:alpha val="50000"/>
              </a:prstClr>
            </a:outerShdw>
          </a:effectLst>
        </p:grpSpPr>
        <p:sp>
          <p:nvSpPr>
            <p:cNvPr id="1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椭圆 34"/>
          <p:cNvSpPr/>
          <p:nvPr/>
        </p:nvSpPr>
        <p:spPr>
          <a:xfrm rot="8068240">
            <a:off x="1822385" y="3176267"/>
            <a:ext cx="682401" cy="87760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005A9E"/>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24"/>
          <p:cNvGrpSpPr/>
          <p:nvPr/>
        </p:nvGrpSpPr>
        <p:grpSpPr>
          <a:xfrm>
            <a:off x="3978269" y="3161484"/>
            <a:ext cx="1550815" cy="1550819"/>
            <a:chOff x="3851771" y="1163107"/>
            <a:chExt cx="1402358" cy="1402358"/>
          </a:xfrm>
        </p:grpSpPr>
        <p:grpSp>
          <p:nvGrpSpPr>
            <p:cNvPr id="10" name="组合 25"/>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4030123" y="1333410"/>
              <a:ext cx="1186820" cy="1085421"/>
            </a:xfrm>
            <a:prstGeom prst="rect">
              <a:avLst/>
            </a:prstGeom>
            <a:noFill/>
          </p:spPr>
          <p:txBody>
            <a:bodyPr wrap="square" rtlCol="0">
              <a:spAutoFit/>
            </a:bodyPr>
            <a:lstStyle/>
            <a:p>
              <a:r>
                <a:rPr lang="zh-CN" altLang="en-US" sz="3600" spc="300" dirty="0">
                  <a:solidFill>
                    <a:srgbClr val="005A9E"/>
                  </a:solidFill>
                  <a:latin typeface="方正兰亭粗黑简体" panose="02000000000000000000" pitchFamily="2" charset="-122"/>
                  <a:ea typeface="方正兰亭粗黑简体" panose="02000000000000000000" pitchFamily="2" charset="-122"/>
                </a:rPr>
                <a:t>经验总结</a:t>
              </a:r>
            </a:p>
          </p:txBody>
        </p:sp>
      </p:grpSp>
      <p:sp>
        <p:nvSpPr>
          <p:cNvPr id="34" name="TextBox 33"/>
          <p:cNvSpPr txBox="1"/>
          <p:nvPr/>
        </p:nvSpPr>
        <p:spPr>
          <a:xfrm>
            <a:off x="1915997" y="3484356"/>
            <a:ext cx="45941" cy="371126"/>
          </a:xfrm>
          <a:prstGeom prst="rect">
            <a:avLst/>
          </a:prstGeom>
          <a:noFill/>
        </p:spPr>
        <p:txBody>
          <a:bodyPr wrap="square" rtlCol="0">
            <a:spAutoFit/>
          </a:bodyPr>
          <a:lstStyle/>
          <a:p>
            <a:endParaRPr lang="zh-CN" altLang="en-US" dirty="0"/>
          </a:p>
        </p:txBody>
      </p:sp>
      <p:sp>
        <p:nvSpPr>
          <p:cNvPr id="35" name="TextBox 34"/>
          <p:cNvSpPr txBox="1"/>
          <p:nvPr/>
        </p:nvSpPr>
        <p:spPr>
          <a:xfrm>
            <a:off x="2691616" y="2126636"/>
            <a:ext cx="433472" cy="587615"/>
          </a:xfrm>
          <a:prstGeom prst="rect">
            <a:avLst/>
          </a:prstGeom>
          <a:noFill/>
        </p:spPr>
        <p:txBody>
          <a:bodyPr wrap="square" rtlCol="0">
            <a:spAutoFit/>
          </a:bodyPr>
          <a:lstStyle/>
          <a:p>
            <a:r>
              <a:rPr lang="en-US" altLang="zh-CN" sz="3200" dirty="0" smtClean="0">
                <a:latin typeface="方正兰亭粗黑简体" panose="02000000000000000000" pitchFamily="2" charset="-122"/>
                <a:ea typeface="方正兰亭粗黑简体" panose="02000000000000000000" pitchFamily="2" charset="-122"/>
              </a:rPr>
              <a:t>2</a:t>
            </a:r>
            <a:endParaRPr lang="zh-CN" altLang="en-US" sz="3200" dirty="0">
              <a:latin typeface="方正兰亭粗黑简体" panose="02000000000000000000" pitchFamily="2" charset="-122"/>
              <a:ea typeface="方正兰亭粗黑简体" panose="02000000000000000000" pitchFamily="2" charset="-122"/>
            </a:endParaRPr>
          </a:p>
        </p:txBody>
      </p:sp>
      <p:sp>
        <p:nvSpPr>
          <p:cNvPr id="36" name="TextBox 35"/>
          <p:cNvSpPr txBox="1"/>
          <p:nvPr/>
        </p:nvSpPr>
        <p:spPr>
          <a:xfrm>
            <a:off x="5308498" y="1692233"/>
            <a:ext cx="439637" cy="587614"/>
          </a:xfrm>
          <a:prstGeom prst="rect">
            <a:avLst/>
          </a:prstGeom>
          <a:noFill/>
        </p:spPr>
        <p:txBody>
          <a:bodyPr wrap="square" rtlCol="0">
            <a:spAutoFit/>
          </a:bodyPr>
          <a:lstStyle/>
          <a:p>
            <a:r>
              <a:rPr lang="en-US" altLang="zh-CN" sz="3200" dirty="0" smtClean="0">
                <a:latin typeface="方正兰亭粗黑简体" panose="02000000000000000000" pitchFamily="2" charset="-122"/>
                <a:ea typeface="方正兰亭粗黑简体" panose="02000000000000000000" pitchFamily="2" charset="-122"/>
              </a:rPr>
              <a:t>4</a:t>
            </a:r>
            <a:endParaRPr lang="zh-CN" altLang="en-US" sz="3200" dirty="0">
              <a:latin typeface="方正兰亭粗黑简体" panose="02000000000000000000" pitchFamily="2" charset="-122"/>
              <a:ea typeface="方正兰亭粗黑简体" panose="02000000000000000000" pitchFamily="2" charset="-122"/>
            </a:endParaRPr>
          </a:p>
        </p:txBody>
      </p:sp>
      <p:sp>
        <p:nvSpPr>
          <p:cNvPr id="37" name="TextBox 36"/>
          <p:cNvSpPr txBox="1"/>
          <p:nvPr/>
        </p:nvSpPr>
        <p:spPr>
          <a:xfrm>
            <a:off x="6934200" y="3371609"/>
            <a:ext cx="563973" cy="584775"/>
          </a:xfrm>
          <a:prstGeom prst="rect">
            <a:avLst/>
          </a:prstGeom>
          <a:noFill/>
        </p:spPr>
        <p:txBody>
          <a:bodyPr wrap="square" rtlCol="0">
            <a:spAutoFit/>
          </a:bodyPr>
          <a:lstStyle/>
          <a:p>
            <a:r>
              <a:rPr lang="en-US" altLang="zh-CN" sz="3200" dirty="0" smtClean="0">
                <a:latin typeface="方正兰亭粗黑简体" panose="02000000000000000000" pitchFamily="2" charset="-122"/>
                <a:ea typeface="方正兰亭粗黑简体" panose="02000000000000000000" pitchFamily="2" charset="-122"/>
              </a:rPr>
              <a:t>6</a:t>
            </a:r>
            <a:endParaRPr lang="zh-CN" altLang="en-US" sz="3200" dirty="0">
              <a:latin typeface="方正兰亭粗黑简体" panose="02000000000000000000" pitchFamily="2" charset="-122"/>
              <a:ea typeface="方正兰亭粗黑简体" panose="02000000000000000000" pitchFamily="2" charset="-122"/>
            </a:endParaRPr>
          </a:p>
        </p:txBody>
      </p:sp>
      <p:sp>
        <p:nvSpPr>
          <p:cNvPr id="38" name="TextBox 37"/>
          <p:cNvSpPr txBox="1"/>
          <p:nvPr/>
        </p:nvSpPr>
        <p:spPr>
          <a:xfrm>
            <a:off x="6309946" y="2301145"/>
            <a:ext cx="438097" cy="587614"/>
          </a:xfrm>
          <a:prstGeom prst="rect">
            <a:avLst/>
          </a:prstGeom>
          <a:noFill/>
        </p:spPr>
        <p:txBody>
          <a:bodyPr wrap="square" rtlCol="0">
            <a:spAutoFit/>
          </a:bodyPr>
          <a:lstStyle/>
          <a:p>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5</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sp>
        <p:nvSpPr>
          <p:cNvPr id="39" name="TextBox 38"/>
          <p:cNvSpPr txBox="1"/>
          <p:nvPr/>
        </p:nvSpPr>
        <p:spPr>
          <a:xfrm>
            <a:off x="3959580" y="1682708"/>
            <a:ext cx="438097" cy="587614"/>
          </a:xfrm>
          <a:prstGeom prst="rect">
            <a:avLst/>
          </a:prstGeom>
          <a:noFill/>
        </p:spPr>
        <p:txBody>
          <a:bodyPr wrap="square" rtlCol="0">
            <a:spAutoFit/>
          </a:bodyPr>
          <a:lstStyle/>
          <a:p>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3</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sp>
        <p:nvSpPr>
          <p:cNvPr id="40" name="TextBox 39"/>
          <p:cNvSpPr txBox="1"/>
          <p:nvPr/>
        </p:nvSpPr>
        <p:spPr>
          <a:xfrm>
            <a:off x="1839727" y="3265854"/>
            <a:ext cx="418057" cy="587615"/>
          </a:xfrm>
          <a:prstGeom prst="rect">
            <a:avLst/>
          </a:prstGeom>
          <a:noFill/>
        </p:spPr>
        <p:txBody>
          <a:bodyPr wrap="square" rtlCol="0">
            <a:spAutoFit/>
          </a:bodyPr>
          <a:lstStyle/>
          <a:p>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1</a:t>
            </a:r>
            <a:endParaRPr lang="zh-CN" altLang="en-US" sz="3200" dirty="0">
              <a:solidFill>
                <a:schemeClr val="bg1"/>
              </a:solidFill>
              <a:latin typeface="方正兰亭粗黑简体" panose="02000000000000000000" pitchFamily="2" charset="-122"/>
              <a:ea typeface="方正兰亭粗黑简体" panose="02000000000000000000" pitchFamily="2" charset="-122"/>
            </a:endParaRPr>
          </a:p>
        </p:txBody>
      </p:sp>
      <p:sp>
        <p:nvSpPr>
          <p:cNvPr id="41" name="TextBox 40"/>
          <p:cNvSpPr txBox="1"/>
          <p:nvPr/>
        </p:nvSpPr>
        <p:spPr>
          <a:xfrm>
            <a:off x="781386" y="2880544"/>
            <a:ext cx="1387498" cy="461665"/>
          </a:xfrm>
          <a:prstGeom prst="rect">
            <a:avLst/>
          </a:prstGeom>
          <a:noFill/>
        </p:spPr>
        <p:txBody>
          <a:bodyPr wrap="square" rtlCol="0">
            <a:spAutoFit/>
          </a:bodyPr>
          <a:lstStyle/>
          <a:p>
            <a:r>
              <a:rPr lang="en-US"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WIKI</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GIT</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Indesign</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等</a:t>
            </a:r>
            <a:r>
              <a:rPr lang="en-US"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工具</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1088979" y="1849973"/>
            <a:ext cx="1563458" cy="461665"/>
          </a:xfrm>
          <a:prstGeom prst="rect">
            <a:avLst/>
          </a:prstGeom>
          <a:noFill/>
        </p:spPr>
        <p:txBody>
          <a:bodyPr wrap="square" rtlCol="0">
            <a:spAutoFit/>
          </a:bodyPr>
          <a:lstStyle/>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利用学校资源、同学资源、社团资源。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3238499" y="1107023"/>
            <a:ext cx="1502809" cy="461665"/>
          </a:xfrm>
          <a:prstGeom prst="rect">
            <a:avLst/>
          </a:prstGeom>
          <a:noFill/>
        </p:spPr>
        <p:txBody>
          <a:bodyPr wrap="square" rtlCol="0">
            <a:spAutoFit/>
          </a:bodyPr>
          <a:lstStyle/>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逻辑</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迭代和计算思维能力。</a:t>
            </a:r>
          </a:p>
        </p:txBody>
      </p:sp>
      <p:sp>
        <p:nvSpPr>
          <p:cNvPr id="44" name="TextBox 43"/>
          <p:cNvSpPr txBox="1"/>
          <p:nvPr/>
        </p:nvSpPr>
        <p:spPr>
          <a:xfrm>
            <a:off x="4918634" y="1138131"/>
            <a:ext cx="1563458" cy="276999"/>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班级宪章和学员手册</a:t>
            </a:r>
          </a:p>
        </p:txBody>
      </p:sp>
      <p:sp>
        <p:nvSpPr>
          <p:cNvPr id="47" name="TextBox 46"/>
          <p:cNvSpPr txBox="1"/>
          <p:nvPr/>
        </p:nvSpPr>
        <p:spPr>
          <a:xfrm>
            <a:off x="6563344" y="1765644"/>
            <a:ext cx="1563458" cy="461665"/>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自我意识与集体</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意识进行磨合形成</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自组织</a:t>
            </a:r>
          </a:p>
        </p:txBody>
      </p:sp>
      <p:sp>
        <p:nvSpPr>
          <p:cNvPr id="48" name="TextBox 47"/>
          <p:cNvSpPr txBox="1"/>
          <p:nvPr/>
        </p:nvSpPr>
        <p:spPr>
          <a:xfrm>
            <a:off x="7235806" y="2977423"/>
            <a:ext cx="1590693" cy="276999"/>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认识自我，认识</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清华</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3" name="TextBox 52"/>
          <p:cNvSpPr txBox="1"/>
          <p:nvPr/>
        </p:nvSpPr>
        <p:spPr>
          <a:xfrm>
            <a:off x="1100870" y="250030"/>
            <a:ext cx="1061754"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经验总结</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54" name="任意多边形 53"/>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56" name="流程图: 摘录 55"/>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45" name="Picture 4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223555" y="252824"/>
            <a:ext cx="4679578" cy="343418"/>
          </a:xfrm>
          <a:prstGeom prst="rect">
            <a:avLst/>
          </a:prstGeom>
        </p:spPr>
      </p:pic>
    </p:spTree>
    <p:extLst>
      <p:ext uri="{BB962C8B-B14F-4D97-AF65-F5344CB8AC3E}">
        <p14:creationId xmlns:p14="http://schemas.microsoft.com/office/powerpoint/2010/main" xmlns="" val="11983909"/>
      </p:ext>
    </p:extLst>
  </p:cSld>
  <p:clrMapOvr>
    <a:masterClrMapping/>
  </p:clrMapOvr>
  <mc:AlternateContent xmlns:mc="http://schemas.openxmlformats.org/markup-compatibility/2006">
    <mc:Choice xmlns:p14="http://schemas.microsoft.com/office/powerpoint/2010/main" xmlns=""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0-#ppt_w/2"/>
                                          </p:val>
                                        </p:tav>
                                        <p:tav tm="100000">
                                          <p:val>
                                            <p:strVal val="#ppt_x"/>
                                          </p:val>
                                        </p:tav>
                                      </p:tavLst>
                                    </p:anim>
                                    <p:anim calcmode="lin" valueType="num">
                                      <p:cBhvr additive="base">
                                        <p:cTn id="14"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53"/>
                                        </p:tgtEl>
                                        <p:attrNameLst>
                                          <p:attrName>style.visibility</p:attrName>
                                        </p:attrNameLst>
                                      </p:cBhvr>
                                      <p:to>
                                        <p:strVal val="visible"/>
                                      </p:to>
                                    </p:set>
                                    <p:anim calcmode="lin" valueType="num">
                                      <p:cBhvr>
                                        <p:cTn id="19"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53"/>
                                        </p:tgtEl>
                                        <p:attrNameLst>
                                          <p:attrName>ppt_y</p:attrName>
                                        </p:attrNameLst>
                                      </p:cBhvr>
                                      <p:tavLst>
                                        <p:tav tm="0">
                                          <p:val>
                                            <p:strVal val="#ppt_y"/>
                                          </p:val>
                                        </p:tav>
                                        <p:tav tm="100000">
                                          <p:val>
                                            <p:strVal val="#ppt_y"/>
                                          </p:val>
                                        </p:tav>
                                      </p:tavLst>
                                    </p:anim>
                                    <p:anim calcmode="lin" valueType="num">
                                      <p:cBhvr>
                                        <p:cTn id="21"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53"/>
                                        </p:tgtEl>
                                      </p:cBhvr>
                                    </p:animEffect>
                                  </p:childTnLst>
                                </p:cTn>
                              </p:par>
                            </p:childTnLst>
                          </p:cTn>
                        </p:par>
                        <p:par>
                          <p:cTn id="24" fill="hold">
                            <p:stCondLst>
                              <p:cond delay="650"/>
                            </p:stCondLst>
                            <p:childTnLst>
                              <p:par>
                                <p:cTn id="25" presetID="2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1150"/>
                            </p:stCondLst>
                            <p:childTnLst>
                              <p:par>
                                <p:cTn id="29" presetID="2" presetClass="entr" presetSubtype="1"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0-#ppt_h/2"/>
                                          </p:val>
                                        </p:tav>
                                        <p:tav tm="100000">
                                          <p:val>
                                            <p:strVal val="#ppt_y"/>
                                          </p:val>
                                        </p:tav>
                                      </p:tavLst>
                                    </p:anim>
                                  </p:childTnLst>
                                </p:cTn>
                              </p:par>
                              <p:par>
                                <p:cTn id="33" presetID="2" presetClass="entr" presetSubtype="2" fill="hold" nodeType="withEffect">
                                  <p:stCondLst>
                                    <p:cond delay="9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1+#ppt_w/2"/>
                                          </p:val>
                                        </p:tav>
                                        <p:tav tm="100000">
                                          <p:val>
                                            <p:strVal val="#ppt_x"/>
                                          </p:val>
                                        </p:tav>
                                      </p:tavLst>
                                    </p:anim>
                                    <p:anim calcmode="lin" valueType="num">
                                      <p:cBhvr additive="base">
                                        <p:cTn id="36" dur="500" fill="hold"/>
                                        <p:tgtEl>
                                          <p:spTgt spid="2"/>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90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1+#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childTnLst>
                          </p:cTn>
                        </p:par>
                        <p:par>
                          <p:cTn id="41" fill="hold">
                            <p:stCondLst>
                              <p:cond delay="2550"/>
                            </p:stCondLst>
                            <p:childTnLst>
                              <p:par>
                                <p:cTn id="42" presetID="2" presetClass="entr" presetSubtype="1"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ppt_x"/>
                                          </p:val>
                                        </p:tav>
                                        <p:tav tm="100000">
                                          <p:val>
                                            <p:strVal val="#ppt_x"/>
                                          </p:val>
                                        </p:tav>
                                      </p:tavLst>
                                    </p:anim>
                                    <p:anim calcmode="lin" valueType="num">
                                      <p:cBhvr additive="base">
                                        <p:cTn id="45" dur="500" fill="hold"/>
                                        <p:tgtEl>
                                          <p:spTgt spid="16"/>
                                        </p:tgtEl>
                                        <p:attrNameLst>
                                          <p:attrName>ppt_y</p:attrName>
                                        </p:attrNameLst>
                                      </p:cBhvr>
                                      <p:tavLst>
                                        <p:tav tm="0">
                                          <p:val>
                                            <p:strVal val="0-#ppt_h/2"/>
                                          </p:val>
                                        </p:tav>
                                        <p:tav tm="100000">
                                          <p:val>
                                            <p:strVal val="#ppt_y"/>
                                          </p:val>
                                        </p:tav>
                                      </p:tavLst>
                                    </p:anim>
                                  </p:childTnLst>
                                </p:cTn>
                              </p:par>
                              <p:par>
                                <p:cTn id="46" presetID="2" presetClass="entr" presetSubtype="2" fill="hold" nodeType="withEffect">
                                  <p:stCondLst>
                                    <p:cond delay="900"/>
                                  </p:stCondLst>
                                  <p:childTnLst>
                                    <p:set>
                                      <p:cBhvr>
                                        <p:cTn id="47" dur="1" fill="hold">
                                          <p:stCondLst>
                                            <p:cond delay="0"/>
                                          </p:stCondLst>
                                        </p:cTn>
                                        <p:tgtEl>
                                          <p:spTgt spid="4"/>
                                        </p:tgtEl>
                                        <p:attrNameLst>
                                          <p:attrName>style.visibility</p:attrName>
                                        </p:attrNameLst>
                                      </p:cBhvr>
                                      <p:to>
                                        <p:strVal val="visible"/>
                                      </p:to>
                                    </p:set>
                                    <p:anim calcmode="lin" valueType="num">
                                      <p:cBhvr additive="base">
                                        <p:cTn id="48" dur="500" fill="hold"/>
                                        <p:tgtEl>
                                          <p:spTgt spid="4"/>
                                        </p:tgtEl>
                                        <p:attrNameLst>
                                          <p:attrName>ppt_x</p:attrName>
                                        </p:attrNameLst>
                                      </p:cBhvr>
                                      <p:tavLst>
                                        <p:tav tm="0">
                                          <p:val>
                                            <p:strVal val="1+#ppt_w/2"/>
                                          </p:val>
                                        </p:tav>
                                        <p:tav tm="100000">
                                          <p:val>
                                            <p:strVal val="#ppt_x"/>
                                          </p:val>
                                        </p:tav>
                                      </p:tavLst>
                                    </p:anim>
                                    <p:anim calcmode="lin" valueType="num">
                                      <p:cBhvr additive="base">
                                        <p:cTn id="49" dur="500" fill="hold"/>
                                        <p:tgtEl>
                                          <p:spTgt spid="4"/>
                                        </p:tgtEl>
                                        <p:attrNameLst>
                                          <p:attrName>ppt_y</p:attrName>
                                        </p:attrNameLst>
                                      </p:cBhvr>
                                      <p:tavLst>
                                        <p:tav tm="0">
                                          <p:val>
                                            <p:strVal val="#ppt_y"/>
                                          </p:val>
                                        </p:tav>
                                        <p:tav tm="100000">
                                          <p:val>
                                            <p:strVal val="#ppt_y"/>
                                          </p:val>
                                        </p:tav>
                                      </p:tavLst>
                                    </p:anim>
                                  </p:childTnLst>
                                </p:cTn>
                              </p:par>
                            </p:childTnLst>
                          </p:cTn>
                        </p:par>
                        <p:par>
                          <p:cTn id="50" fill="hold">
                            <p:stCondLst>
                              <p:cond delay="3950"/>
                            </p:stCondLst>
                            <p:childTnLst>
                              <p:par>
                                <p:cTn id="51" presetID="2" presetClass="entr" presetSubtype="1"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0-#ppt_h/2"/>
                                          </p:val>
                                        </p:tav>
                                        <p:tav tm="100000">
                                          <p:val>
                                            <p:strVal val="#ppt_y"/>
                                          </p:val>
                                        </p:tav>
                                      </p:tavLst>
                                    </p:anim>
                                  </p:childTnLst>
                                </p:cTn>
                              </p:par>
                            </p:childTnLst>
                          </p:cTn>
                        </p:par>
                        <p:par>
                          <p:cTn id="55" fill="hold">
                            <p:stCondLst>
                              <p:cond delay="4450"/>
                            </p:stCondLst>
                            <p:childTnLst>
                              <p:par>
                                <p:cTn id="56" presetID="10" presetClass="entr" presetSubtype="0" fill="hold" grpId="0"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40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10" presetClass="entr" presetSubtype="0" fill="hold" grpId="0" nodeType="withEffect">
                                  <p:stCondLst>
                                    <p:cond delay="70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par>
                                <p:cTn id="71" presetID="10" presetClass="entr" presetSubtype="0" fill="hold" grpId="0" nodeType="withEffect">
                                  <p:stCondLst>
                                    <p:cond delay="90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childTnLst>
                          </p:cTn>
                        </p:par>
                        <p:par>
                          <p:cTn id="74" fill="hold">
                            <p:stCondLst>
                              <p:cond delay="5850"/>
                            </p:stCondLst>
                            <p:childTnLst>
                              <p:par>
                                <p:cTn id="75" presetID="2" presetClass="entr" presetSubtype="4" fill="hold" nodeType="afterEffect">
                                  <p:stCondLst>
                                    <p:cond delay="0"/>
                                  </p:stCondLst>
                                  <p:childTnLst>
                                    <p:set>
                                      <p:cBhvr>
                                        <p:cTn id="76" dur="1" fill="hold">
                                          <p:stCondLst>
                                            <p:cond delay="0"/>
                                          </p:stCondLst>
                                        </p:cTn>
                                        <p:tgtEl>
                                          <p:spTgt spid="7"/>
                                        </p:tgtEl>
                                        <p:attrNameLst>
                                          <p:attrName>style.visibility</p:attrName>
                                        </p:attrNameLst>
                                      </p:cBhvr>
                                      <p:to>
                                        <p:strVal val="visible"/>
                                      </p:to>
                                    </p:set>
                                    <p:anim calcmode="lin" valueType="num">
                                      <p:cBhvr additive="base">
                                        <p:cTn id="77" dur="500" fill="hold"/>
                                        <p:tgtEl>
                                          <p:spTgt spid="7"/>
                                        </p:tgtEl>
                                        <p:attrNameLst>
                                          <p:attrName>ppt_x</p:attrName>
                                        </p:attrNameLst>
                                      </p:cBhvr>
                                      <p:tavLst>
                                        <p:tav tm="0">
                                          <p:val>
                                            <p:strVal val="#ppt_x"/>
                                          </p:val>
                                        </p:tav>
                                        <p:tav tm="100000">
                                          <p:val>
                                            <p:strVal val="#ppt_x"/>
                                          </p:val>
                                        </p:tav>
                                      </p:tavLst>
                                    </p:anim>
                                    <p:anim calcmode="lin" valueType="num">
                                      <p:cBhvr additive="base">
                                        <p:cTn id="78" dur="500" fill="hold"/>
                                        <p:tgtEl>
                                          <p:spTgt spid="7"/>
                                        </p:tgtEl>
                                        <p:attrNameLst>
                                          <p:attrName>ppt_y</p:attrName>
                                        </p:attrNameLst>
                                      </p:cBhvr>
                                      <p:tavLst>
                                        <p:tav tm="0">
                                          <p:val>
                                            <p:strVal val="1+#ppt_h/2"/>
                                          </p:val>
                                        </p:tav>
                                        <p:tav tm="100000">
                                          <p:val>
                                            <p:strVal val="#ppt_y"/>
                                          </p:val>
                                        </p:tav>
                                      </p:tavLst>
                                    </p:anim>
                                  </p:childTnLst>
                                </p:cTn>
                              </p:par>
                              <p:par>
                                <p:cTn id="79" presetID="12" presetClass="entr" presetSubtype="8" fill="hold" grpId="0" nodeType="withEffect">
                                  <p:stCondLst>
                                    <p:cond delay="200"/>
                                  </p:stCondLst>
                                  <p:childTnLst>
                                    <p:set>
                                      <p:cBhvr>
                                        <p:cTn id="80" dur="1" fill="hold">
                                          <p:stCondLst>
                                            <p:cond delay="0"/>
                                          </p:stCondLst>
                                        </p:cTn>
                                        <p:tgtEl>
                                          <p:spTgt spid="41"/>
                                        </p:tgtEl>
                                        <p:attrNameLst>
                                          <p:attrName>style.visibility</p:attrName>
                                        </p:attrNameLst>
                                      </p:cBhvr>
                                      <p:to>
                                        <p:strVal val="visible"/>
                                      </p:to>
                                    </p:set>
                                    <p:anim calcmode="lin" valueType="num">
                                      <p:cBhvr additive="base">
                                        <p:cTn id="81" dur="300"/>
                                        <p:tgtEl>
                                          <p:spTgt spid="41"/>
                                        </p:tgtEl>
                                        <p:attrNameLst>
                                          <p:attrName>ppt_x</p:attrName>
                                        </p:attrNameLst>
                                      </p:cBhvr>
                                      <p:tavLst>
                                        <p:tav tm="0">
                                          <p:val>
                                            <p:strVal val="#ppt_x-#ppt_w*1.125000"/>
                                          </p:val>
                                        </p:tav>
                                        <p:tav tm="100000">
                                          <p:val>
                                            <p:strVal val="#ppt_x"/>
                                          </p:val>
                                        </p:tav>
                                      </p:tavLst>
                                    </p:anim>
                                    <p:animEffect transition="in" filter="wipe(right)">
                                      <p:cBhvr>
                                        <p:cTn id="82" dur="300"/>
                                        <p:tgtEl>
                                          <p:spTgt spid="41"/>
                                        </p:tgtEl>
                                      </p:cBhvr>
                                    </p:animEffect>
                                  </p:childTnLst>
                                </p:cTn>
                              </p:par>
                              <p:par>
                                <p:cTn id="83" presetID="12" presetClass="entr" presetSubtype="8" fill="hold" grpId="0" nodeType="withEffect">
                                  <p:stCondLst>
                                    <p:cond delay="200"/>
                                  </p:stCondLst>
                                  <p:childTnLst>
                                    <p:set>
                                      <p:cBhvr>
                                        <p:cTn id="84" dur="1" fill="hold">
                                          <p:stCondLst>
                                            <p:cond delay="0"/>
                                          </p:stCondLst>
                                        </p:cTn>
                                        <p:tgtEl>
                                          <p:spTgt spid="42"/>
                                        </p:tgtEl>
                                        <p:attrNameLst>
                                          <p:attrName>style.visibility</p:attrName>
                                        </p:attrNameLst>
                                      </p:cBhvr>
                                      <p:to>
                                        <p:strVal val="visible"/>
                                      </p:to>
                                    </p:set>
                                    <p:anim calcmode="lin" valueType="num">
                                      <p:cBhvr additive="base">
                                        <p:cTn id="85" dur="300"/>
                                        <p:tgtEl>
                                          <p:spTgt spid="42"/>
                                        </p:tgtEl>
                                        <p:attrNameLst>
                                          <p:attrName>ppt_x</p:attrName>
                                        </p:attrNameLst>
                                      </p:cBhvr>
                                      <p:tavLst>
                                        <p:tav tm="0">
                                          <p:val>
                                            <p:strVal val="#ppt_x-#ppt_w*1.125000"/>
                                          </p:val>
                                        </p:tav>
                                        <p:tav tm="100000">
                                          <p:val>
                                            <p:strVal val="#ppt_x"/>
                                          </p:val>
                                        </p:tav>
                                      </p:tavLst>
                                    </p:anim>
                                    <p:animEffect transition="in" filter="wipe(right)">
                                      <p:cBhvr>
                                        <p:cTn id="86" dur="300"/>
                                        <p:tgtEl>
                                          <p:spTgt spid="42"/>
                                        </p:tgtEl>
                                      </p:cBhvr>
                                    </p:animEffect>
                                  </p:childTnLst>
                                </p:cTn>
                              </p:par>
                              <p:par>
                                <p:cTn id="87" presetID="12" presetClass="entr" presetSubtype="8" fill="hold" grpId="0" nodeType="withEffect">
                                  <p:stCondLst>
                                    <p:cond delay="200"/>
                                  </p:stCondLst>
                                  <p:childTnLst>
                                    <p:set>
                                      <p:cBhvr>
                                        <p:cTn id="88" dur="1" fill="hold">
                                          <p:stCondLst>
                                            <p:cond delay="0"/>
                                          </p:stCondLst>
                                        </p:cTn>
                                        <p:tgtEl>
                                          <p:spTgt spid="43"/>
                                        </p:tgtEl>
                                        <p:attrNameLst>
                                          <p:attrName>style.visibility</p:attrName>
                                        </p:attrNameLst>
                                      </p:cBhvr>
                                      <p:to>
                                        <p:strVal val="visible"/>
                                      </p:to>
                                    </p:set>
                                    <p:anim calcmode="lin" valueType="num">
                                      <p:cBhvr additive="base">
                                        <p:cTn id="89" dur="300"/>
                                        <p:tgtEl>
                                          <p:spTgt spid="43"/>
                                        </p:tgtEl>
                                        <p:attrNameLst>
                                          <p:attrName>ppt_x</p:attrName>
                                        </p:attrNameLst>
                                      </p:cBhvr>
                                      <p:tavLst>
                                        <p:tav tm="0">
                                          <p:val>
                                            <p:strVal val="#ppt_x-#ppt_w*1.125000"/>
                                          </p:val>
                                        </p:tav>
                                        <p:tav tm="100000">
                                          <p:val>
                                            <p:strVal val="#ppt_x"/>
                                          </p:val>
                                        </p:tav>
                                      </p:tavLst>
                                    </p:anim>
                                    <p:animEffect transition="in" filter="wipe(right)">
                                      <p:cBhvr>
                                        <p:cTn id="90" dur="300"/>
                                        <p:tgtEl>
                                          <p:spTgt spid="43"/>
                                        </p:tgtEl>
                                      </p:cBhvr>
                                    </p:animEffect>
                                  </p:childTnLst>
                                </p:cTn>
                              </p:par>
                              <p:par>
                                <p:cTn id="91" presetID="12" presetClass="entr" presetSubtype="8" fill="hold" grpId="0" nodeType="withEffect">
                                  <p:stCondLst>
                                    <p:cond delay="200"/>
                                  </p:stCondLst>
                                  <p:childTnLst>
                                    <p:set>
                                      <p:cBhvr>
                                        <p:cTn id="92" dur="1" fill="hold">
                                          <p:stCondLst>
                                            <p:cond delay="0"/>
                                          </p:stCondLst>
                                        </p:cTn>
                                        <p:tgtEl>
                                          <p:spTgt spid="44"/>
                                        </p:tgtEl>
                                        <p:attrNameLst>
                                          <p:attrName>style.visibility</p:attrName>
                                        </p:attrNameLst>
                                      </p:cBhvr>
                                      <p:to>
                                        <p:strVal val="visible"/>
                                      </p:to>
                                    </p:set>
                                    <p:anim calcmode="lin" valueType="num">
                                      <p:cBhvr additive="base">
                                        <p:cTn id="93" dur="300"/>
                                        <p:tgtEl>
                                          <p:spTgt spid="44"/>
                                        </p:tgtEl>
                                        <p:attrNameLst>
                                          <p:attrName>ppt_x</p:attrName>
                                        </p:attrNameLst>
                                      </p:cBhvr>
                                      <p:tavLst>
                                        <p:tav tm="0">
                                          <p:val>
                                            <p:strVal val="#ppt_x-#ppt_w*1.125000"/>
                                          </p:val>
                                        </p:tav>
                                        <p:tav tm="100000">
                                          <p:val>
                                            <p:strVal val="#ppt_x"/>
                                          </p:val>
                                        </p:tav>
                                      </p:tavLst>
                                    </p:anim>
                                    <p:animEffect transition="in" filter="wipe(right)">
                                      <p:cBhvr>
                                        <p:cTn id="94" dur="300"/>
                                        <p:tgtEl>
                                          <p:spTgt spid="44"/>
                                        </p:tgtEl>
                                      </p:cBhvr>
                                    </p:animEffect>
                                  </p:childTnLst>
                                </p:cTn>
                              </p:par>
                              <p:par>
                                <p:cTn id="95" presetID="12" presetClass="entr" presetSubtype="8" fill="hold" grpId="0" nodeType="withEffect">
                                  <p:stCondLst>
                                    <p:cond delay="200"/>
                                  </p:stCondLst>
                                  <p:childTnLst>
                                    <p:set>
                                      <p:cBhvr>
                                        <p:cTn id="96" dur="1" fill="hold">
                                          <p:stCondLst>
                                            <p:cond delay="0"/>
                                          </p:stCondLst>
                                        </p:cTn>
                                        <p:tgtEl>
                                          <p:spTgt spid="47"/>
                                        </p:tgtEl>
                                        <p:attrNameLst>
                                          <p:attrName>style.visibility</p:attrName>
                                        </p:attrNameLst>
                                      </p:cBhvr>
                                      <p:to>
                                        <p:strVal val="visible"/>
                                      </p:to>
                                    </p:set>
                                    <p:anim calcmode="lin" valueType="num">
                                      <p:cBhvr additive="base">
                                        <p:cTn id="97" dur="300"/>
                                        <p:tgtEl>
                                          <p:spTgt spid="47"/>
                                        </p:tgtEl>
                                        <p:attrNameLst>
                                          <p:attrName>ppt_x</p:attrName>
                                        </p:attrNameLst>
                                      </p:cBhvr>
                                      <p:tavLst>
                                        <p:tav tm="0">
                                          <p:val>
                                            <p:strVal val="#ppt_x-#ppt_w*1.125000"/>
                                          </p:val>
                                        </p:tav>
                                        <p:tav tm="100000">
                                          <p:val>
                                            <p:strVal val="#ppt_x"/>
                                          </p:val>
                                        </p:tav>
                                      </p:tavLst>
                                    </p:anim>
                                    <p:animEffect transition="in" filter="wipe(right)">
                                      <p:cBhvr>
                                        <p:cTn id="98" dur="300"/>
                                        <p:tgtEl>
                                          <p:spTgt spid="47"/>
                                        </p:tgtEl>
                                      </p:cBhvr>
                                    </p:animEffect>
                                  </p:childTnLst>
                                </p:cTn>
                              </p:par>
                              <p:par>
                                <p:cTn id="99" presetID="12" presetClass="entr" presetSubtype="8" fill="hold" grpId="0" nodeType="withEffect">
                                  <p:stCondLst>
                                    <p:cond delay="200"/>
                                  </p:stCondLst>
                                  <p:childTnLst>
                                    <p:set>
                                      <p:cBhvr>
                                        <p:cTn id="100" dur="1" fill="hold">
                                          <p:stCondLst>
                                            <p:cond delay="0"/>
                                          </p:stCondLst>
                                        </p:cTn>
                                        <p:tgtEl>
                                          <p:spTgt spid="48"/>
                                        </p:tgtEl>
                                        <p:attrNameLst>
                                          <p:attrName>style.visibility</p:attrName>
                                        </p:attrNameLst>
                                      </p:cBhvr>
                                      <p:to>
                                        <p:strVal val="visible"/>
                                      </p:to>
                                    </p:set>
                                    <p:anim calcmode="lin" valueType="num">
                                      <p:cBhvr additive="base">
                                        <p:cTn id="101" dur="300"/>
                                        <p:tgtEl>
                                          <p:spTgt spid="48"/>
                                        </p:tgtEl>
                                        <p:attrNameLst>
                                          <p:attrName>ppt_x</p:attrName>
                                        </p:attrNameLst>
                                      </p:cBhvr>
                                      <p:tavLst>
                                        <p:tav tm="0">
                                          <p:val>
                                            <p:strVal val="#ppt_x-#ppt_w*1.125000"/>
                                          </p:val>
                                        </p:tav>
                                        <p:tav tm="100000">
                                          <p:val>
                                            <p:strVal val="#ppt_x"/>
                                          </p:val>
                                        </p:tav>
                                      </p:tavLst>
                                    </p:anim>
                                    <p:animEffect transition="in" filter="wipe(right)">
                                      <p:cBhvr>
                                        <p:cTn id="102" dur="3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6" grpId="0" animBg="1"/>
      <p:bldP spid="24" grpId="0" animBg="1"/>
      <p:bldP spid="35" grpId="0"/>
      <p:bldP spid="36" grpId="0"/>
      <p:bldP spid="37" grpId="0"/>
      <p:bldP spid="38" grpId="0"/>
      <p:bldP spid="39" grpId="0"/>
      <p:bldP spid="40" grpId="0"/>
      <p:bldP spid="41" grpId="0"/>
      <p:bldP spid="42" grpId="0"/>
      <p:bldP spid="43" grpId="0"/>
      <p:bldP spid="44" grpId="0"/>
      <p:bldP spid="47" grpId="0"/>
      <p:bldP spid="48" grpId="0"/>
      <p:bldP spid="53" grpId="0"/>
      <p:bldP spid="54" grpId="0" animBg="1"/>
      <p:bldP spid="5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rightnessContrast bright="-3000"/>
                    </a14:imgEffect>
                  </a14:imgLayer>
                </a14:imgProps>
              </a:ext>
              <a:ext uri="{28A0092B-C50C-407E-A947-70E740481C1C}">
                <a14:useLocalDpi xmlns:a14="http://schemas.microsoft.com/office/drawing/2010/main" xmlns="" val="0"/>
              </a:ext>
            </a:extLst>
          </a:blip>
          <a:srcRect/>
          <a:stretch>
            <a:fillRect/>
          </a:stretch>
        </p:blipFill>
        <p:spPr bwMode="auto">
          <a:xfrm>
            <a:off x="3412897" y="608425"/>
            <a:ext cx="1967244" cy="1966978"/>
          </a:xfrm>
          <a:prstGeom prst="rect">
            <a:avLst/>
          </a:prstGeom>
          <a:noFill/>
          <a:effectLst/>
          <a:extLst>
            <a:ext uri="{909E8E84-426E-40DD-AFC4-6F175D3DCCD1}">
              <a14:hiddenFill xmlns:a14="http://schemas.microsoft.com/office/drawing/2010/main" xmlns="">
                <a:solidFill>
                  <a:srgbClr val="FFFFFF"/>
                </a:solidFill>
              </a14:hiddenFill>
            </a:ext>
          </a:extLst>
        </p:spPr>
      </p:pic>
      <p:grpSp>
        <p:nvGrpSpPr>
          <p:cNvPr id="2" name="组合 1"/>
          <p:cNvGrpSpPr/>
          <p:nvPr/>
        </p:nvGrpSpPr>
        <p:grpSpPr>
          <a:xfrm>
            <a:off x="3587207" y="608423"/>
            <a:ext cx="1732456" cy="1863648"/>
            <a:chOff x="3963193" y="608611"/>
            <a:chExt cx="1732757" cy="1864223"/>
          </a:xfrm>
        </p:grpSpPr>
        <p:pic>
          <p:nvPicPr>
            <p:cNvPr id="118" name="Picture 3" descr="C:\Users\Administrator\Desktop\微立体创业计划\002.png"/>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l="11827" t="8625" r="10502" b="7811"/>
            <a:stretch/>
          </p:blipFill>
          <p:spPr bwMode="auto">
            <a:xfrm>
              <a:off x="3963193" y="608611"/>
              <a:ext cx="1732757" cy="186422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xmlns="">
                  <a:solidFill>
                    <a:srgbClr val="FFFFFF"/>
                  </a:solidFill>
                </a14:hiddenFill>
              </a:ext>
            </a:extLst>
          </p:spPr>
        </p:pic>
        <p:sp>
          <p:nvSpPr>
            <p:cNvPr id="119" name="Freeform 21"/>
            <p:cNvSpPr>
              <a:spLocks noEditPoints="1"/>
            </p:cNvSpPr>
            <p:nvPr/>
          </p:nvSpPr>
          <p:spPr bwMode="auto">
            <a:xfrm>
              <a:off x="4440317" y="1114025"/>
              <a:ext cx="732154" cy="75794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119"/>
          <p:cNvGrpSpPr/>
          <p:nvPr/>
        </p:nvGrpSpPr>
        <p:grpSpPr>
          <a:xfrm>
            <a:off x="2973654" y="230512"/>
            <a:ext cx="1235790" cy="1235624"/>
            <a:chOff x="853406" y="743744"/>
            <a:chExt cx="1236005" cy="1236005"/>
          </a:xfrm>
        </p:grpSpPr>
        <p:pic>
          <p:nvPicPr>
            <p:cNvPr id="121" name="Picture 4"/>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xmlns="">
                    <a14:imgLayer r:embed="rId7">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bwMode="auto">
            <a:xfrm>
              <a:off x="853406" y="743744"/>
              <a:ext cx="1236005" cy="123600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xmlns="">
                  <a:solidFill>
                    <a:srgbClr val="FFFFFF"/>
                  </a:solidFill>
                </a14:hiddenFill>
              </a:ext>
            </a:extLst>
          </p:spPr>
        </p:pic>
        <p:sp>
          <p:nvSpPr>
            <p:cNvPr id="122" name="Rectangle 4"/>
            <p:cNvSpPr txBox="1">
              <a:spLocks noChangeArrowheads="1"/>
            </p:cNvSpPr>
            <p:nvPr/>
          </p:nvSpPr>
          <p:spPr bwMode="auto">
            <a:xfrm>
              <a:off x="1008065" y="1044509"/>
              <a:ext cx="926685" cy="6037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en-US" altLang="zh-CN" sz="4000" b="0" kern="0" dirty="0" smtClean="0">
                  <a:solidFill>
                    <a:schemeClr val="bg1">
                      <a:lumMod val="95000"/>
                    </a:schemeClr>
                  </a:solidFill>
                  <a:latin typeface="Impact" pitchFamily="34" charset="0"/>
                  <a:ea typeface="微软雅黑"/>
                </a:rPr>
                <a:t>05</a:t>
              </a:r>
              <a:endParaRPr lang="zh-CN" altLang="en-US" sz="4000" b="0" kern="0" dirty="0">
                <a:solidFill>
                  <a:schemeClr val="bg1">
                    <a:lumMod val="95000"/>
                  </a:schemeClr>
                </a:solidFill>
                <a:latin typeface="Impact" pitchFamily="34" charset="0"/>
                <a:ea typeface="微软雅黑"/>
              </a:endParaRPr>
            </a:p>
          </p:txBody>
        </p:sp>
      </p:grpSp>
      <p:sp>
        <p:nvSpPr>
          <p:cNvPr id="123" name="Rectangle 4"/>
          <p:cNvSpPr txBox="1">
            <a:spLocks noChangeArrowheads="1"/>
          </p:cNvSpPr>
          <p:nvPr/>
        </p:nvSpPr>
        <p:spPr bwMode="auto">
          <a:xfrm>
            <a:off x="3048264" y="2472071"/>
            <a:ext cx="3177275" cy="79654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4126">
              <a:defRPr/>
            </a:pPr>
            <a:r>
              <a:rPr lang="zh-CN" altLang="en-US" sz="3600" kern="0" dirty="0" smtClean="0">
                <a:solidFill>
                  <a:schemeClr val="tx1">
                    <a:lumMod val="65000"/>
                    <a:lumOff val="35000"/>
                  </a:schemeClr>
                </a:solidFill>
                <a:latin typeface="Arial"/>
                <a:ea typeface="微软雅黑"/>
              </a:rPr>
              <a:t>明年工作计划</a:t>
            </a:r>
            <a:endParaRPr lang="zh-CN" altLang="en-US" sz="3600" kern="0" dirty="0">
              <a:solidFill>
                <a:schemeClr val="tx1">
                  <a:lumMod val="65000"/>
                  <a:lumOff val="35000"/>
                </a:schemeClr>
              </a:solidFill>
              <a:latin typeface="Arial"/>
              <a:ea typeface="微软雅黑"/>
            </a:endParaRPr>
          </a:p>
        </p:txBody>
      </p:sp>
      <p:sp>
        <p:nvSpPr>
          <p:cNvPr id="124" name="Rectangle 4"/>
          <p:cNvSpPr txBox="1">
            <a:spLocks noChangeArrowheads="1"/>
          </p:cNvSpPr>
          <p:nvPr/>
        </p:nvSpPr>
        <p:spPr bwMode="auto">
          <a:xfrm>
            <a:off x="3553413" y="3171637"/>
            <a:ext cx="2147925" cy="3808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50" tIns="34275" rIns="68550" bIns="3427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600" dirty="0">
                <a:solidFill>
                  <a:srgbClr val="005A9E"/>
                </a:solidFill>
                <a:latin typeface="微软雅黑" panose="020B0503020204020204" pitchFamily="34" charset="-122"/>
                <a:ea typeface="微软雅黑" panose="020B0503020204020204" pitchFamily="34" charset="-122"/>
              </a:rPr>
              <a:t>new year Plan</a:t>
            </a:r>
            <a:endParaRPr lang="zh-CN" altLang="en-US" sz="1600" dirty="0">
              <a:solidFill>
                <a:srgbClr val="005A9E"/>
              </a:solidFill>
              <a:latin typeface="微软雅黑" panose="020B0503020204020204" pitchFamily="34" charset="-122"/>
              <a:ea typeface="微软雅黑" panose="020B0503020204020204" pitchFamily="34" charset="-122"/>
            </a:endParaRPr>
          </a:p>
        </p:txBody>
      </p:sp>
      <p:grpSp>
        <p:nvGrpSpPr>
          <p:cNvPr id="4" name="组合 124"/>
          <p:cNvGrpSpPr/>
          <p:nvPr/>
        </p:nvGrpSpPr>
        <p:grpSpPr>
          <a:xfrm>
            <a:off x="6284904" y="4110382"/>
            <a:ext cx="1179076" cy="1178917"/>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5" name="组合 127"/>
          <p:cNvGrpSpPr/>
          <p:nvPr/>
        </p:nvGrpSpPr>
        <p:grpSpPr>
          <a:xfrm>
            <a:off x="4758016" y="4605222"/>
            <a:ext cx="630121" cy="630035"/>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6" name="组合 130"/>
          <p:cNvGrpSpPr/>
          <p:nvPr/>
        </p:nvGrpSpPr>
        <p:grpSpPr>
          <a:xfrm>
            <a:off x="5436689" y="4920241"/>
            <a:ext cx="890364" cy="890244"/>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7" name="组合 133"/>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36" name="椭圆 1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8" name="组合 136"/>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9" name="组合 139"/>
          <p:cNvGrpSpPr/>
          <p:nvPr/>
        </p:nvGrpSpPr>
        <p:grpSpPr>
          <a:xfrm>
            <a:off x="3962506" y="4528454"/>
            <a:ext cx="252447" cy="252413"/>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0" name="组合 142"/>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1" name="组合 145"/>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48" name="椭圆 1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2" name="组合 148"/>
          <p:cNvGrpSpPr/>
          <p:nvPr/>
        </p:nvGrpSpPr>
        <p:grpSpPr>
          <a:xfrm>
            <a:off x="4419627" y="4323809"/>
            <a:ext cx="223041" cy="223011"/>
            <a:chOff x="304800" y="673100"/>
            <a:chExt cx="4000500" cy="4000500"/>
          </a:xfrm>
          <a:effectLst>
            <a:outerShdw blurRad="444500" dist="2540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1" name="椭圆 1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3" name="组合 151"/>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53" name="同心圆 1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kern="0">
                <a:solidFill>
                  <a:sysClr val="windowText" lastClr="000000"/>
                </a:solidFill>
                <a:latin typeface="Calibri"/>
                <a:ea typeface="宋体"/>
              </a:endParaRPr>
            </a:p>
          </p:txBody>
        </p:sp>
        <p:sp>
          <p:nvSpPr>
            <p:cNvPr id="154" name="椭圆 15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kern="0">
                <a:solidFill>
                  <a:sysClr val="window" lastClr="FFFFFF"/>
                </a:solidFill>
                <a:latin typeface="Calibri"/>
                <a:ea typeface="宋体"/>
              </a:endParaRPr>
            </a:p>
          </p:txBody>
        </p:sp>
      </p:grpSp>
      <p:grpSp>
        <p:nvGrpSpPr>
          <p:cNvPr id="14" name="组合 154"/>
          <p:cNvGrpSpPr/>
          <p:nvPr/>
        </p:nvGrpSpPr>
        <p:grpSpPr>
          <a:xfrm>
            <a:off x="1275194" y="4605223"/>
            <a:ext cx="520102" cy="520031"/>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57" name="椭圆 1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5" name="组合 157"/>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59" name="同心圆 1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0" name="椭圆 1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grpSp>
        <p:nvGrpSpPr>
          <p:cNvPr id="16" name="组合 160"/>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62" name="同心圆 1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sp>
          <p:nvSpPr>
            <p:cNvPr id="163" name="椭圆 1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126">
                <a:defRPr/>
              </a:pPr>
              <a:endParaRPr lang="zh-CN" altLang="en-US" sz="1200" kern="0">
                <a:solidFill>
                  <a:sysClr val="windowText" lastClr="000000"/>
                </a:solidFill>
                <a:latin typeface="Calibri"/>
                <a:ea typeface="宋体"/>
              </a:endParaRPr>
            </a:p>
          </p:txBody>
        </p:sp>
      </p:grpSp>
    </p:spTree>
    <p:extLst>
      <p:ext uri="{BB962C8B-B14F-4D97-AF65-F5344CB8AC3E}">
        <p14:creationId xmlns:p14="http://schemas.microsoft.com/office/powerpoint/2010/main" xmlns="" val="1610698565"/>
      </p:ext>
    </p:extLst>
  </p:cSld>
  <p:clrMapOvr>
    <a:masterClrMapping/>
  </p:clrMapOvr>
  <mc:AlternateContent xmlns:mc="http://schemas.openxmlformats.org/markup-compatibility/2006">
    <mc:Choice xmlns:p14="http://schemas.microsoft.com/office/powerpoint/2010/main" xmlns=""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63" presetClass="path" presetSubtype="0" accel="50000" decel="50000" fill="hold" nodeType="withEffect">
                                  <p:stCondLst>
                                    <p:cond delay="0"/>
                                  </p:stCondLst>
                                  <p:childTnLst>
                                    <p:animMotion origin="layout" path="M 5E-6 -2.71605E-6 L 0.05538 -2.71605E-6 " pathEditMode="relative" rAng="0" ptsTypes="AA">
                                      <p:cBhvr>
                                        <p:cTn id="12" dur="2000" fill="hold"/>
                                        <p:tgtEl>
                                          <p:spTgt spid="2"/>
                                        </p:tgtEl>
                                        <p:attrNameLst>
                                          <p:attrName>ppt_x</p:attrName>
                                          <p:attrName>ppt_y</p:attrName>
                                        </p:attrNameLst>
                                      </p:cBhvr>
                                      <p:rCtr x="2760" y="0"/>
                                    </p:animMotion>
                                  </p:childTnLst>
                                </p:cTn>
                              </p:par>
                            </p:childTnLst>
                          </p:cTn>
                        </p:par>
                        <p:par>
                          <p:cTn id="13" fill="hold">
                            <p:stCondLst>
                              <p:cond delay="2000"/>
                            </p:stCondLst>
                            <p:childTnLst>
                              <p:par>
                                <p:cTn id="14" presetID="49" presetClass="entr" presetSubtype="0" decel="10000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wipe(left)">
                                      <p:cBhvr>
                                        <p:cTn id="22" dur="700"/>
                                        <p:tgtEl>
                                          <p:spTgt spid="1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wipe(left)">
                                      <p:cBhvr>
                                        <p:cTn id="25" dur="700"/>
                                        <p:tgtEl>
                                          <p:spTgt spid="124"/>
                                        </p:tgtEl>
                                      </p:cBhvr>
                                    </p:animEffect>
                                  </p:childTnLst>
                                </p:cTn>
                              </p:par>
                            </p:childTnLst>
                          </p:cTn>
                        </p:par>
                        <p:par>
                          <p:cTn id="26" fill="hold">
                            <p:stCondLst>
                              <p:cond delay="2700"/>
                            </p:stCondLst>
                            <p:childTnLst>
                              <p:par>
                                <p:cTn id="27" presetID="23" presetClass="entr" presetSubtype="52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ppt_x</p:attrName>
                                        </p:attrNameLst>
                                      </p:cBhvr>
                                      <p:tavLst>
                                        <p:tav tm="0">
                                          <p:val>
                                            <p:fltVal val="0.5"/>
                                          </p:val>
                                        </p:tav>
                                        <p:tav tm="100000">
                                          <p:val>
                                            <p:strVal val="#ppt_x"/>
                                          </p:val>
                                        </p:tav>
                                      </p:tavLst>
                                    </p:anim>
                                    <p:anim calcmode="lin" valueType="num">
                                      <p:cBhvr>
                                        <p:cTn id="32" dur="500" fill="hold"/>
                                        <p:tgtEl>
                                          <p:spTgt spid="4"/>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30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 calcmode="lin" valueType="num">
                                      <p:cBhvr>
                                        <p:cTn id="37" dur="500" fill="hold"/>
                                        <p:tgtEl>
                                          <p:spTgt spid="5"/>
                                        </p:tgtEl>
                                        <p:attrNameLst>
                                          <p:attrName>ppt_x</p:attrName>
                                        </p:attrNameLst>
                                      </p:cBhvr>
                                      <p:tavLst>
                                        <p:tav tm="0">
                                          <p:val>
                                            <p:fltVal val="0.5"/>
                                          </p:val>
                                        </p:tav>
                                        <p:tav tm="100000">
                                          <p:val>
                                            <p:strVal val="#ppt_x"/>
                                          </p:val>
                                        </p:tav>
                                      </p:tavLst>
                                    </p:anim>
                                    <p:anim calcmode="lin" valueType="num">
                                      <p:cBhvr>
                                        <p:cTn id="38" dur="5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0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 calcmode="lin" valueType="num">
                                      <p:cBhvr>
                                        <p:cTn id="43" dur="500" fill="hold"/>
                                        <p:tgtEl>
                                          <p:spTgt spid="6"/>
                                        </p:tgtEl>
                                        <p:attrNameLst>
                                          <p:attrName>ppt_x</p:attrName>
                                        </p:attrNameLst>
                                      </p:cBhvr>
                                      <p:tavLst>
                                        <p:tav tm="0">
                                          <p:val>
                                            <p:fltVal val="0.5"/>
                                          </p:val>
                                        </p:tav>
                                        <p:tav tm="100000">
                                          <p:val>
                                            <p:strVal val="#ppt_x"/>
                                          </p:val>
                                        </p:tav>
                                      </p:tavLst>
                                    </p:anim>
                                    <p:anim calcmode="lin" valueType="num">
                                      <p:cBhvr>
                                        <p:cTn id="44" dur="500" fill="hold"/>
                                        <p:tgtEl>
                                          <p:spTgt spid="6"/>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30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 calcmode="lin" valueType="num">
                                      <p:cBhvr>
                                        <p:cTn id="49" dur="500" fill="hold"/>
                                        <p:tgtEl>
                                          <p:spTgt spid="7"/>
                                        </p:tgtEl>
                                        <p:attrNameLst>
                                          <p:attrName>ppt_x</p:attrName>
                                        </p:attrNameLst>
                                      </p:cBhvr>
                                      <p:tavLst>
                                        <p:tav tm="0">
                                          <p:val>
                                            <p:fltVal val="0.5"/>
                                          </p:val>
                                        </p:tav>
                                        <p:tav tm="100000">
                                          <p:val>
                                            <p:strVal val="#ppt_x"/>
                                          </p:val>
                                        </p:tav>
                                      </p:tavLst>
                                    </p:anim>
                                    <p:anim calcmode="lin" valueType="num">
                                      <p:cBhvr>
                                        <p:cTn id="50" dur="500" fill="hold"/>
                                        <p:tgtEl>
                                          <p:spTgt spid="7"/>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 calcmode="lin" valueType="num">
                                      <p:cBhvr>
                                        <p:cTn id="55" dur="500" fill="hold"/>
                                        <p:tgtEl>
                                          <p:spTgt spid="8"/>
                                        </p:tgtEl>
                                        <p:attrNameLst>
                                          <p:attrName>ppt_x</p:attrName>
                                        </p:attrNameLst>
                                      </p:cBhvr>
                                      <p:tavLst>
                                        <p:tav tm="0">
                                          <p:val>
                                            <p:fltVal val="0.5"/>
                                          </p:val>
                                        </p:tav>
                                        <p:tav tm="100000">
                                          <p:val>
                                            <p:strVal val="#ppt_x"/>
                                          </p:val>
                                        </p:tav>
                                      </p:tavLst>
                                    </p:anim>
                                    <p:anim calcmode="lin" valueType="num">
                                      <p:cBhvr>
                                        <p:cTn id="56" dur="500" fill="hold"/>
                                        <p:tgtEl>
                                          <p:spTgt spid="8"/>
                                        </p:tgtEl>
                                        <p:attrNameLst>
                                          <p:attrName>ppt_y</p:attrName>
                                        </p:attrNameLst>
                                      </p:cBhvr>
                                      <p:tavLst>
                                        <p:tav tm="0">
                                          <p:val>
                                            <p:fltVal val="0.5"/>
                                          </p:val>
                                        </p:tav>
                                        <p:tav tm="100000">
                                          <p:val>
                                            <p:strVal val="#ppt_y"/>
                                          </p:val>
                                        </p:tav>
                                      </p:tavLst>
                                    </p:anim>
                                  </p:childTnLst>
                                </p:cTn>
                              </p:par>
                              <p:par>
                                <p:cTn id="57" presetID="23" presetClass="entr" presetSubtype="528" fill="hold" nodeType="withEffect">
                                  <p:stCondLst>
                                    <p:cond delay="60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anim calcmode="lin" valueType="num">
                                      <p:cBhvr>
                                        <p:cTn id="61" dur="500" fill="hold"/>
                                        <p:tgtEl>
                                          <p:spTgt spid="9"/>
                                        </p:tgtEl>
                                        <p:attrNameLst>
                                          <p:attrName>ppt_x</p:attrName>
                                        </p:attrNameLst>
                                      </p:cBhvr>
                                      <p:tavLst>
                                        <p:tav tm="0">
                                          <p:val>
                                            <p:fltVal val="0.5"/>
                                          </p:val>
                                        </p:tav>
                                        <p:tav tm="100000">
                                          <p:val>
                                            <p:strVal val="#ppt_x"/>
                                          </p:val>
                                        </p:tav>
                                      </p:tavLst>
                                    </p:anim>
                                    <p:anim calcmode="lin" valueType="num">
                                      <p:cBhvr>
                                        <p:cTn id="62" dur="500" fill="hold"/>
                                        <p:tgtEl>
                                          <p:spTgt spid="9"/>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10"/>
                                        </p:tgtEl>
                                        <p:attrNameLst>
                                          <p:attrName>style.visibility</p:attrName>
                                        </p:attrNameLst>
                                      </p:cBhvr>
                                      <p:to>
                                        <p:strVal val="visible"/>
                                      </p:to>
                                    </p:set>
                                    <p:anim calcmode="lin" valueType="num">
                                      <p:cBhvr>
                                        <p:cTn id="65" dur="500" fill="hold"/>
                                        <p:tgtEl>
                                          <p:spTgt spid="10"/>
                                        </p:tgtEl>
                                        <p:attrNameLst>
                                          <p:attrName>ppt_w</p:attrName>
                                        </p:attrNameLst>
                                      </p:cBhvr>
                                      <p:tavLst>
                                        <p:tav tm="0">
                                          <p:val>
                                            <p:fltVal val="0"/>
                                          </p:val>
                                        </p:tav>
                                        <p:tav tm="100000">
                                          <p:val>
                                            <p:strVal val="#ppt_w"/>
                                          </p:val>
                                        </p:tav>
                                      </p:tavLst>
                                    </p:anim>
                                    <p:anim calcmode="lin" valueType="num">
                                      <p:cBhvr>
                                        <p:cTn id="66" dur="500" fill="hold"/>
                                        <p:tgtEl>
                                          <p:spTgt spid="10"/>
                                        </p:tgtEl>
                                        <p:attrNameLst>
                                          <p:attrName>ppt_h</p:attrName>
                                        </p:attrNameLst>
                                      </p:cBhvr>
                                      <p:tavLst>
                                        <p:tav tm="0">
                                          <p:val>
                                            <p:fltVal val="0"/>
                                          </p:val>
                                        </p:tav>
                                        <p:tav tm="100000">
                                          <p:val>
                                            <p:strVal val="#ppt_h"/>
                                          </p:val>
                                        </p:tav>
                                      </p:tavLst>
                                    </p:anim>
                                    <p:anim calcmode="lin" valueType="num">
                                      <p:cBhvr>
                                        <p:cTn id="67" dur="500" fill="hold"/>
                                        <p:tgtEl>
                                          <p:spTgt spid="10"/>
                                        </p:tgtEl>
                                        <p:attrNameLst>
                                          <p:attrName>ppt_x</p:attrName>
                                        </p:attrNameLst>
                                      </p:cBhvr>
                                      <p:tavLst>
                                        <p:tav tm="0">
                                          <p:val>
                                            <p:fltVal val="0.5"/>
                                          </p:val>
                                        </p:tav>
                                        <p:tav tm="100000">
                                          <p:val>
                                            <p:strVal val="#ppt_x"/>
                                          </p:val>
                                        </p:tav>
                                      </p:tavLst>
                                    </p:anim>
                                    <p:anim calcmode="lin" valueType="num">
                                      <p:cBhvr>
                                        <p:cTn id="68" dur="500" fill="hold"/>
                                        <p:tgtEl>
                                          <p:spTgt spid="10"/>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30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 calcmode="lin" valueType="num">
                                      <p:cBhvr>
                                        <p:cTn id="73" dur="500" fill="hold"/>
                                        <p:tgtEl>
                                          <p:spTgt spid="11"/>
                                        </p:tgtEl>
                                        <p:attrNameLst>
                                          <p:attrName>ppt_x</p:attrName>
                                        </p:attrNameLst>
                                      </p:cBhvr>
                                      <p:tavLst>
                                        <p:tav tm="0">
                                          <p:val>
                                            <p:fltVal val="0.5"/>
                                          </p:val>
                                        </p:tav>
                                        <p:tav tm="100000">
                                          <p:val>
                                            <p:strVal val="#ppt_x"/>
                                          </p:val>
                                        </p:tav>
                                      </p:tavLst>
                                    </p:anim>
                                    <p:anim calcmode="lin" valueType="num">
                                      <p:cBhvr>
                                        <p:cTn id="74" dur="500" fill="hold"/>
                                        <p:tgtEl>
                                          <p:spTgt spid="11"/>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60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 calcmode="lin" valueType="num">
                                      <p:cBhvr>
                                        <p:cTn id="79" dur="500" fill="hold"/>
                                        <p:tgtEl>
                                          <p:spTgt spid="12"/>
                                        </p:tgtEl>
                                        <p:attrNameLst>
                                          <p:attrName>ppt_x</p:attrName>
                                        </p:attrNameLst>
                                      </p:cBhvr>
                                      <p:tavLst>
                                        <p:tav tm="0">
                                          <p:val>
                                            <p:fltVal val="0.5"/>
                                          </p:val>
                                        </p:tav>
                                        <p:tav tm="100000">
                                          <p:val>
                                            <p:strVal val="#ppt_x"/>
                                          </p:val>
                                        </p:tav>
                                      </p:tavLst>
                                    </p:anim>
                                    <p:anim calcmode="lin" valueType="num">
                                      <p:cBhvr>
                                        <p:cTn id="80" dur="500" fill="hold"/>
                                        <p:tgtEl>
                                          <p:spTgt spid="12"/>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600"/>
                                  </p:stCondLst>
                                  <p:childTnLst>
                                    <p:set>
                                      <p:cBhvr>
                                        <p:cTn id="82" dur="1" fill="hold">
                                          <p:stCondLst>
                                            <p:cond delay="0"/>
                                          </p:stCondLst>
                                        </p:cTn>
                                        <p:tgtEl>
                                          <p:spTgt spid="13"/>
                                        </p:tgtEl>
                                        <p:attrNameLst>
                                          <p:attrName>style.visibility</p:attrName>
                                        </p:attrNameLst>
                                      </p:cBhvr>
                                      <p:to>
                                        <p:strVal val="visible"/>
                                      </p:to>
                                    </p:set>
                                    <p:anim calcmode="lin" valueType="num">
                                      <p:cBhvr>
                                        <p:cTn id="83" dur="500" fill="hold"/>
                                        <p:tgtEl>
                                          <p:spTgt spid="13"/>
                                        </p:tgtEl>
                                        <p:attrNameLst>
                                          <p:attrName>ppt_w</p:attrName>
                                        </p:attrNameLst>
                                      </p:cBhvr>
                                      <p:tavLst>
                                        <p:tav tm="0">
                                          <p:val>
                                            <p:fltVal val="0"/>
                                          </p:val>
                                        </p:tav>
                                        <p:tav tm="100000">
                                          <p:val>
                                            <p:strVal val="#ppt_w"/>
                                          </p:val>
                                        </p:tav>
                                      </p:tavLst>
                                    </p:anim>
                                    <p:anim calcmode="lin" valueType="num">
                                      <p:cBhvr>
                                        <p:cTn id="84" dur="500" fill="hold"/>
                                        <p:tgtEl>
                                          <p:spTgt spid="13"/>
                                        </p:tgtEl>
                                        <p:attrNameLst>
                                          <p:attrName>ppt_h</p:attrName>
                                        </p:attrNameLst>
                                      </p:cBhvr>
                                      <p:tavLst>
                                        <p:tav tm="0">
                                          <p:val>
                                            <p:fltVal val="0"/>
                                          </p:val>
                                        </p:tav>
                                        <p:tav tm="100000">
                                          <p:val>
                                            <p:strVal val="#ppt_h"/>
                                          </p:val>
                                        </p:tav>
                                      </p:tavLst>
                                    </p:anim>
                                    <p:anim calcmode="lin" valueType="num">
                                      <p:cBhvr>
                                        <p:cTn id="85" dur="500" fill="hold"/>
                                        <p:tgtEl>
                                          <p:spTgt spid="13"/>
                                        </p:tgtEl>
                                        <p:attrNameLst>
                                          <p:attrName>ppt_x</p:attrName>
                                        </p:attrNameLst>
                                      </p:cBhvr>
                                      <p:tavLst>
                                        <p:tav tm="0">
                                          <p:val>
                                            <p:fltVal val="0.5"/>
                                          </p:val>
                                        </p:tav>
                                        <p:tav tm="100000">
                                          <p:val>
                                            <p:strVal val="#ppt_x"/>
                                          </p:val>
                                        </p:tav>
                                      </p:tavLst>
                                    </p:anim>
                                    <p:anim calcmode="lin" valueType="num">
                                      <p:cBhvr>
                                        <p:cTn id="86" dur="500" fill="hold"/>
                                        <p:tgtEl>
                                          <p:spTgt spid="13"/>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300"/>
                                  </p:stCondLst>
                                  <p:childTnLst>
                                    <p:set>
                                      <p:cBhvr>
                                        <p:cTn id="88" dur="1" fill="hold">
                                          <p:stCondLst>
                                            <p:cond delay="0"/>
                                          </p:stCondLst>
                                        </p:cTn>
                                        <p:tgtEl>
                                          <p:spTgt spid="14"/>
                                        </p:tgtEl>
                                        <p:attrNameLst>
                                          <p:attrName>style.visibility</p:attrName>
                                        </p:attrNameLst>
                                      </p:cBhvr>
                                      <p:to>
                                        <p:strVal val="visible"/>
                                      </p:to>
                                    </p:set>
                                    <p:anim calcmode="lin" valueType="num">
                                      <p:cBhvr>
                                        <p:cTn id="89" dur="500" fill="hold"/>
                                        <p:tgtEl>
                                          <p:spTgt spid="14"/>
                                        </p:tgtEl>
                                        <p:attrNameLst>
                                          <p:attrName>ppt_w</p:attrName>
                                        </p:attrNameLst>
                                      </p:cBhvr>
                                      <p:tavLst>
                                        <p:tav tm="0">
                                          <p:val>
                                            <p:fltVal val="0"/>
                                          </p:val>
                                        </p:tav>
                                        <p:tav tm="100000">
                                          <p:val>
                                            <p:strVal val="#ppt_w"/>
                                          </p:val>
                                        </p:tav>
                                      </p:tavLst>
                                    </p:anim>
                                    <p:anim calcmode="lin" valueType="num">
                                      <p:cBhvr>
                                        <p:cTn id="90" dur="500" fill="hold"/>
                                        <p:tgtEl>
                                          <p:spTgt spid="14"/>
                                        </p:tgtEl>
                                        <p:attrNameLst>
                                          <p:attrName>ppt_h</p:attrName>
                                        </p:attrNameLst>
                                      </p:cBhvr>
                                      <p:tavLst>
                                        <p:tav tm="0">
                                          <p:val>
                                            <p:fltVal val="0"/>
                                          </p:val>
                                        </p:tav>
                                        <p:tav tm="100000">
                                          <p:val>
                                            <p:strVal val="#ppt_h"/>
                                          </p:val>
                                        </p:tav>
                                      </p:tavLst>
                                    </p:anim>
                                    <p:anim calcmode="lin" valueType="num">
                                      <p:cBhvr>
                                        <p:cTn id="91" dur="500" fill="hold"/>
                                        <p:tgtEl>
                                          <p:spTgt spid="14"/>
                                        </p:tgtEl>
                                        <p:attrNameLst>
                                          <p:attrName>ppt_x</p:attrName>
                                        </p:attrNameLst>
                                      </p:cBhvr>
                                      <p:tavLst>
                                        <p:tav tm="0">
                                          <p:val>
                                            <p:fltVal val="0.5"/>
                                          </p:val>
                                        </p:tav>
                                        <p:tav tm="100000">
                                          <p:val>
                                            <p:strVal val="#ppt_x"/>
                                          </p:val>
                                        </p:tav>
                                      </p:tavLst>
                                    </p:anim>
                                    <p:anim calcmode="lin" valueType="num">
                                      <p:cBhvr>
                                        <p:cTn id="92" dur="500" fill="hold"/>
                                        <p:tgtEl>
                                          <p:spTgt spid="14"/>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600"/>
                                  </p:stCondLst>
                                  <p:childTnLst>
                                    <p:set>
                                      <p:cBhvr>
                                        <p:cTn id="94" dur="1" fill="hold">
                                          <p:stCondLst>
                                            <p:cond delay="0"/>
                                          </p:stCondLst>
                                        </p:cTn>
                                        <p:tgtEl>
                                          <p:spTgt spid="15"/>
                                        </p:tgtEl>
                                        <p:attrNameLst>
                                          <p:attrName>style.visibility</p:attrName>
                                        </p:attrNameLst>
                                      </p:cBhvr>
                                      <p:to>
                                        <p:strVal val="visible"/>
                                      </p:to>
                                    </p:set>
                                    <p:anim calcmode="lin" valueType="num">
                                      <p:cBhvr>
                                        <p:cTn id="95" dur="500" fill="hold"/>
                                        <p:tgtEl>
                                          <p:spTgt spid="15"/>
                                        </p:tgtEl>
                                        <p:attrNameLst>
                                          <p:attrName>ppt_w</p:attrName>
                                        </p:attrNameLst>
                                      </p:cBhvr>
                                      <p:tavLst>
                                        <p:tav tm="0">
                                          <p:val>
                                            <p:fltVal val="0"/>
                                          </p:val>
                                        </p:tav>
                                        <p:tav tm="100000">
                                          <p:val>
                                            <p:strVal val="#ppt_w"/>
                                          </p:val>
                                        </p:tav>
                                      </p:tavLst>
                                    </p:anim>
                                    <p:anim calcmode="lin" valueType="num">
                                      <p:cBhvr>
                                        <p:cTn id="96" dur="500" fill="hold"/>
                                        <p:tgtEl>
                                          <p:spTgt spid="15"/>
                                        </p:tgtEl>
                                        <p:attrNameLst>
                                          <p:attrName>ppt_h</p:attrName>
                                        </p:attrNameLst>
                                      </p:cBhvr>
                                      <p:tavLst>
                                        <p:tav tm="0">
                                          <p:val>
                                            <p:fltVal val="0"/>
                                          </p:val>
                                        </p:tav>
                                        <p:tav tm="100000">
                                          <p:val>
                                            <p:strVal val="#ppt_h"/>
                                          </p:val>
                                        </p:tav>
                                      </p:tavLst>
                                    </p:anim>
                                    <p:anim calcmode="lin" valueType="num">
                                      <p:cBhvr>
                                        <p:cTn id="97" dur="500" fill="hold"/>
                                        <p:tgtEl>
                                          <p:spTgt spid="15"/>
                                        </p:tgtEl>
                                        <p:attrNameLst>
                                          <p:attrName>ppt_x</p:attrName>
                                        </p:attrNameLst>
                                      </p:cBhvr>
                                      <p:tavLst>
                                        <p:tav tm="0">
                                          <p:val>
                                            <p:fltVal val="0.5"/>
                                          </p:val>
                                        </p:tav>
                                        <p:tav tm="100000">
                                          <p:val>
                                            <p:strVal val="#ppt_x"/>
                                          </p:val>
                                        </p:tav>
                                      </p:tavLst>
                                    </p:anim>
                                    <p:anim calcmode="lin" valueType="num">
                                      <p:cBhvr>
                                        <p:cTn id="98" dur="500" fill="hold"/>
                                        <p:tgtEl>
                                          <p:spTgt spid="15"/>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60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500" fill="hold"/>
                                        <p:tgtEl>
                                          <p:spTgt spid="16"/>
                                        </p:tgtEl>
                                        <p:attrNameLst>
                                          <p:attrName>ppt_w</p:attrName>
                                        </p:attrNameLst>
                                      </p:cBhvr>
                                      <p:tavLst>
                                        <p:tav tm="0">
                                          <p:val>
                                            <p:fltVal val="0"/>
                                          </p:val>
                                        </p:tav>
                                        <p:tav tm="100000">
                                          <p:val>
                                            <p:strVal val="#ppt_w"/>
                                          </p:val>
                                        </p:tav>
                                      </p:tavLst>
                                    </p:anim>
                                    <p:anim calcmode="lin" valueType="num">
                                      <p:cBhvr>
                                        <p:cTn id="102" dur="500" fill="hold"/>
                                        <p:tgtEl>
                                          <p:spTgt spid="16"/>
                                        </p:tgtEl>
                                        <p:attrNameLst>
                                          <p:attrName>ppt_h</p:attrName>
                                        </p:attrNameLst>
                                      </p:cBhvr>
                                      <p:tavLst>
                                        <p:tav tm="0">
                                          <p:val>
                                            <p:fltVal val="0"/>
                                          </p:val>
                                        </p:tav>
                                        <p:tav tm="100000">
                                          <p:val>
                                            <p:strVal val="#ppt_h"/>
                                          </p:val>
                                        </p:tav>
                                      </p:tavLst>
                                    </p:anim>
                                    <p:anim calcmode="lin" valueType="num">
                                      <p:cBhvr>
                                        <p:cTn id="103" dur="500" fill="hold"/>
                                        <p:tgtEl>
                                          <p:spTgt spid="16"/>
                                        </p:tgtEl>
                                        <p:attrNameLst>
                                          <p:attrName>ppt_x</p:attrName>
                                        </p:attrNameLst>
                                      </p:cBhvr>
                                      <p:tavLst>
                                        <p:tav tm="0">
                                          <p:val>
                                            <p:fltVal val="0.5"/>
                                          </p:val>
                                        </p:tav>
                                        <p:tav tm="100000">
                                          <p:val>
                                            <p:strVal val="#ppt_x"/>
                                          </p:val>
                                        </p:tav>
                                      </p:tavLst>
                                    </p:anim>
                                    <p:anim calcmode="lin" valueType="num">
                                      <p:cBhvr>
                                        <p:cTn id="104" dur="500" fill="hold"/>
                                        <p:tgtEl>
                                          <p:spTgt spid="16"/>
                                        </p:tgtEl>
                                        <p:attrNameLst>
                                          <p:attrName>ppt_y</p:attrName>
                                        </p:attrNameLst>
                                      </p:cBhvr>
                                      <p:tavLst>
                                        <p:tav tm="0">
                                          <p:val>
                                            <p:fltVal val="0.5"/>
                                          </p:val>
                                        </p:tav>
                                        <p:tav tm="100000">
                                          <p:val>
                                            <p:strVal val="#ppt_y"/>
                                          </p:val>
                                        </p:tav>
                                      </p:tavLst>
                                    </p:anim>
                                  </p:childTnLst>
                                </p:cTn>
                              </p:par>
                              <p:par>
                                <p:cTn id="105" presetID="26" presetClass="emph" presetSubtype="0" repeatCount="3000" fill="hold" nodeType="withEffect">
                                  <p:stCondLst>
                                    <p:cond delay="600"/>
                                  </p:stCondLst>
                                  <p:childTnLst>
                                    <p:animEffect transition="out" filter="fade">
                                      <p:cBhvr>
                                        <p:cTn id="106" dur="500" tmFilter="0, 0; .2, .5; .8, .5; 1, 0"/>
                                        <p:tgtEl>
                                          <p:spTgt spid="4"/>
                                        </p:tgtEl>
                                      </p:cBhvr>
                                    </p:animEffect>
                                    <p:animScale>
                                      <p:cBhvr>
                                        <p:cTn id="107" dur="250" autoRev="1" fill="hold"/>
                                        <p:tgtEl>
                                          <p:spTgt spid="4"/>
                                        </p:tgtEl>
                                      </p:cBhvr>
                                      <p:by x="105000" y="105000"/>
                                    </p:animScale>
                                  </p:childTnLst>
                                </p:cTn>
                              </p:par>
                              <p:par>
                                <p:cTn id="108" presetID="26" presetClass="emph" presetSubtype="0" repeatCount="3000" fill="hold" nodeType="withEffect">
                                  <p:stCondLst>
                                    <p:cond delay="710"/>
                                  </p:stCondLst>
                                  <p:childTnLst>
                                    <p:animEffect transition="out" filter="fade">
                                      <p:cBhvr>
                                        <p:cTn id="109" dur="500" tmFilter="0, 0; .2, .5; .8, .5; 1, 0"/>
                                        <p:tgtEl>
                                          <p:spTgt spid="11"/>
                                        </p:tgtEl>
                                      </p:cBhvr>
                                    </p:animEffect>
                                    <p:animScale>
                                      <p:cBhvr>
                                        <p:cTn id="110" dur="250" autoRev="1" fill="hold"/>
                                        <p:tgtEl>
                                          <p:spTgt spid="11"/>
                                        </p:tgtEl>
                                      </p:cBhvr>
                                      <p:by x="105000" y="105000"/>
                                    </p:animScale>
                                  </p:childTnLst>
                                </p:cTn>
                              </p:par>
                              <p:par>
                                <p:cTn id="111" presetID="26" presetClass="emph" presetSubtype="0" repeatCount="3000" fill="hold" nodeType="withEffect">
                                  <p:stCondLst>
                                    <p:cond delay="410"/>
                                  </p:stCondLst>
                                  <p:childTnLst>
                                    <p:animEffect transition="out" filter="fade">
                                      <p:cBhvr>
                                        <p:cTn id="112" dur="500" tmFilter="0, 0; .2, .5; .8, .5; 1, 0"/>
                                        <p:tgtEl>
                                          <p:spTgt spid="13"/>
                                        </p:tgtEl>
                                      </p:cBhvr>
                                    </p:animEffect>
                                    <p:animScale>
                                      <p:cBhvr>
                                        <p:cTn id="113" dur="250" autoRev="1" fill="hold"/>
                                        <p:tgtEl>
                                          <p:spTgt spid="13"/>
                                        </p:tgtEl>
                                      </p:cBhvr>
                                      <p:by x="105000" y="105000"/>
                                    </p:animScale>
                                  </p:childTnLst>
                                </p:cTn>
                              </p:par>
                              <p:par>
                                <p:cTn id="114" presetID="26" presetClass="emph" presetSubtype="0" repeatCount="3000" fill="hold" nodeType="withEffect">
                                  <p:stCondLst>
                                    <p:cond delay="810"/>
                                  </p:stCondLst>
                                  <p:childTnLst>
                                    <p:animEffect transition="out" filter="fade">
                                      <p:cBhvr>
                                        <p:cTn id="115" dur="500" tmFilter="0, 0; .2, .5; .8, .5; 1, 0"/>
                                        <p:tgtEl>
                                          <p:spTgt spid="14"/>
                                        </p:tgtEl>
                                      </p:cBhvr>
                                    </p:animEffect>
                                    <p:animScale>
                                      <p:cBhvr>
                                        <p:cTn id="116"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1100870" y="250030"/>
            <a:ext cx="1185186" cy="346212"/>
          </a:xfrm>
          <a:prstGeom prst="rect">
            <a:avLst/>
          </a:prstGeom>
          <a:noFill/>
        </p:spPr>
        <p:txBody>
          <a:bodyPr wrap="none" lIns="68543" tIns="34272" rIns="68543" bIns="34272" rtlCol="0">
            <a:spAutoFit/>
          </a:bodyPr>
          <a:lstStyle/>
          <a:p>
            <a:r>
              <a:rPr lang="zh-CN" altLang="en-US" b="1" dirty="0" smtClean="0">
                <a:solidFill>
                  <a:schemeClr val="bg1"/>
                </a:solidFill>
                <a:latin typeface="+mn-ea"/>
              </a:rPr>
              <a:t> 认识清华</a:t>
            </a:r>
          </a:p>
        </p:txBody>
      </p:sp>
      <p:sp>
        <p:nvSpPr>
          <p:cNvPr id="33" name="任意多边形 32"/>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35" name="流程图: 摘录 34"/>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30" name="圆角矩形 29"/>
          <p:cNvSpPr/>
          <p:nvPr/>
        </p:nvSpPr>
        <p:spPr>
          <a:xfrm>
            <a:off x="1220460" y="130225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31" name="图片 30" descr="D:\用户目录\我的图片\timg.jpgtimg"/>
          <p:cNvPicPr>
            <a:picLocks noChangeAspect="1"/>
          </p:cNvPicPr>
          <p:nvPr/>
        </p:nvPicPr>
        <p:blipFill rotWithShape="1">
          <a:blip r:embed="rId3" cstate="print"/>
          <a:srcRect/>
          <a:stretch>
            <a:fillRect/>
          </a:stretch>
        </p:blipFill>
        <p:spPr>
          <a:xfrm>
            <a:off x="1372235" y="1535430"/>
            <a:ext cx="1273175" cy="127381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组合 35"/>
          <p:cNvGrpSpPr/>
          <p:nvPr/>
        </p:nvGrpSpPr>
        <p:grpSpPr>
          <a:xfrm>
            <a:off x="2375115" y="1857960"/>
            <a:ext cx="601447" cy="589655"/>
            <a:chOff x="2375115" y="1905585"/>
            <a:chExt cx="601447" cy="589655"/>
          </a:xfrm>
        </p:grpSpPr>
        <p:grpSp>
          <p:nvGrpSpPr>
            <p:cNvPr id="3" name="组合 36"/>
            <p:cNvGrpSpPr/>
            <p:nvPr/>
          </p:nvGrpSpPr>
          <p:grpSpPr>
            <a:xfrm>
              <a:off x="2395537" y="1920118"/>
              <a:ext cx="561653" cy="575122"/>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grpSp>
        <p:sp>
          <p:nvSpPr>
            <p:cNvPr id="38" name="TextBox 37"/>
            <p:cNvSpPr txBox="1"/>
            <p:nvPr/>
          </p:nvSpPr>
          <p:spPr>
            <a:xfrm>
              <a:off x="2375115" y="1905585"/>
              <a:ext cx="601447" cy="584775"/>
            </a:xfrm>
            <a:prstGeom prst="rect">
              <a:avLst/>
            </a:prstGeom>
            <a:noFill/>
          </p:spPr>
          <p:txBody>
            <a:bodyPr wrap="none" rtlCol="0">
              <a:spAutoFit/>
            </a:bodyPr>
            <a:lstStyle/>
            <a:p>
              <a:r>
                <a:rPr lang="en-US" altLang="zh-CN" sz="3200" dirty="0" smtClean="0">
                  <a:solidFill>
                    <a:srgbClr val="005A9E"/>
                  </a:solidFill>
                </a:rPr>
                <a:t>01</a:t>
              </a:r>
              <a:endParaRPr lang="zh-CN" altLang="en-US" sz="3200" dirty="0">
                <a:solidFill>
                  <a:srgbClr val="005A9E"/>
                </a:solidFill>
              </a:endParaRPr>
            </a:p>
          </p:txBody>
        </p:sp>
      </p:grpSp>
      <p:sp>
        <p:nvSpPr>
          <p:cNvPr id="41" name="TextBox 40"/>
          <p:cNvSpPr txBox="1"/>
          <p:nvPr/>
        </p:nvSpPr>
        <p:spPr>
          <a:xfrm>
            <a:off x="2864619" y="1555647"/>
            <a:ext cx="1536700" cy="337185"/>
          </a:xfrm>
          <a:prstGeom prst="rect">
            <a:avLst/>
          </a:prstGeom>
          <a:noFill/>
        </p:spPr>
        <p:txBody>
          <a:bodyPr wrap="none" rtlCol="0">
            <a:spAutoFit/>
          </a:bodyPr>
          <a:lstStyle/>
          <a:p>
            <a:r>
              <a:rPr lang="en-US" altLang="zh-CN" sz="1600" b="1" spc="300" dirty="0" smtClean="0">
                <a:solidFill>
                  <a:srgbClr val="005A9E"/>
                </a:solidFill>
                <a:latin typeface="新宋体" panose="02010609030101010101" charset="-122"/>
                <a:ea typeface="新宋体" panose="02010609030101010101" charset="-122"/>
              </a:rPr>
              <a:t> </a:t>
            </a:r>
            <a:r>
              <a:rPr lang="zh-CN" altLang="en-US" sz="1600" b="1" spc="300" dirty="0" smtClean="0">
                <a:solidFill>
                  <a:srgbClr val="005A9E"/>
                </a:solidFill>
                <a:latin typeface="新宋体" panose="02010609030101010101" charset="-122"/>
                <a:ea typeface="新宋体" panose="02010609030101010101" charset="-122"/>
              </a:rPr>
              <a:t>图书馆介绍</a:t>
            </a:r>
          </a:p>
        </p:txBody>
      </p:sp>
      <p:sp>
        <p:nvSpPr>
          <p:cNvPr id="42" name="矩形 41"/>
          <p:cNvSpPr/>
          <p:nvPr/>
        </p:nvSpPr>
        <p:spPr>
          <a:xfrm>
            <a:off x="3016835" y="1952217"/>
            <a:ext cx="1342171" cy="414020"/>
          </a:xfrm>
          <a:prstGeom prst="rect">
            <a:avLst/>
          </a:prstGeom>
        </p:spPr>
        <p:txBody>
          <a:bodyPr wrap="squar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提供信息资源查找平台</a:t>
            </a:r>
          </a:p>
        </p:txBody>
      </p:sp>
      <p:sp>
        <p:nvSpPr>
          <p:cNvPr id="43" name="圆角矩形 42"/>
          <p:cNvSpPr/>
          <p:nvPr/>
        </p:nvSpPr>
        <p:spPr>
          <a:xfrm>
            <a:off x="4931400" y="130225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44" name="图片 43" descr="D:\用户目录\我的图片\timg (1).jpgtimg (1)"/>
          <p:cNvPicPr>
            <a:picLocks noChangeAspect="1"/>
          </p:cNvPicPr>
          <p:nvPr/>
        </p:nvPicPr>
        <p:blipFill rotWithShape="1">
          <a:blip r:embed="rId4" cstate="print"/>
          <a:srcRect/>
          <a:stretch>
            <a:fillRect/>
          </a:stretch>
        </p:blipFill>
        <p:spPr>
          <a:xfrm>
            <a:off x="5120005" y="1556385"/>
            <a:ext cx="1308100" cy="113411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 name="组合 44"/>
          <p:cNvGrpSpPr/>
          <p:nvPr/>
        </p:nvGrpSpPr>
        <p:grpSpPr>
          <a:xfrm>
            <a:off x="6086055" y="1857960"/>
            <a:ext cx="601447" cy="589655"/>
            <a:chOff x="6086055" y="1905585"/>
            <a:chExt cx="601447" cy="589655"/>
          </a:xfrm>
        </p:grpSpPr>
        <p:grpSp>
          <p:nvGrpSpPr>
            <p:cNvPr id="5" name="组合 45"/>
            <p:cNvGrpSpPr/>
            <p:nvPr/>
          </p:nvGrpSpPr>
          <p:grpSpPr>
            <a:xfrm>
              <a:off x="6106477" y="1920118"/>
              <a:ext cx="561653" cy="575122"/>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005A9E"/>
                  </a:solidFill>
                </a:endParaRPr>
              </a:p>
            </p:txBody>
          </p:sp>
        </p:grpSp>
        <p:sp>
          <p:nvSpPr>
            <p:cNvPr id="47" name="TextBox 46"/>
            <p:cNvSpPr txBox="1"/>
            <p:nvPr/>
          </p:nvSpPr>
          <p:spPr>
            <a:xfrm>
              <a:off x="6086055" y="1905585"/>
              <a:ext cx="601447" cy="584775"/>
            </a:xfrm>
            <a:prstGeom prst="rect">
              <a:avLst/>
            </a:prstGeom>
            <a:noFill/>
          </p:spPr>
          <p:txBody>
            <a:bodyPr wrap="none" rtlCol="0">
              <a:spAutoFit/>
            </a:bodyPr>
            <a:lstStyle/>
            <a:p>
              <a:r>
                <a:rPr lang="en-US" altLang="zh-CN" sz="3200" dirty="0" smtClean="0">
                  <a:solidFill>
                    <a:srgbClr val="005A9E"/>
                  </a:solidFill>
                </a:rPr>
                <a:t>02</a:t>
              </a:r>
              <a:endParaRPr lang="zh-CN" altLang="en-US" sz="3200" dirty="0">
                <a:solidFill>
                  <a:srgbClr val="005A9E"/>
                </a:solidFill>
              </a:endParaRPr>
            </a:p>
          </p:txBody>
        </p:sp>
      </p:grpSp>
      <p:sp>
        <p:nvSpPr>
          <p:cNvPr id="50" name="TextBox 49"/>
          <p:cNvSpPr txBox="1"/>
          <p:nvPr/>
        </p:nvSpPr>
        <p:spPr>
          <a:xfrm>
            <a:off x="6575559" y="1555647"/>
            <a:ext cx="1536700" cy="337185"/>
          </a:xfrm>
          <a:prstGeom prst="rect">
            <a:avLst/>
          </a:prstGeom>
          <a:noFill/>
        </p:spPr>
        <p:txBody>
          <a:bodyPr wrap="none" rtlCol="0">
            <a:spAutoFit/>
          </a:bodyPr>
          <a:lstStyle/>
          <a:p>
            <a:r>
              <a:rPr lang="en-US" altLang="zh-CN" sz="1600" b="1" spc="300" dirty="0" smtClean="0">
                <a:solidFill>
                  <a:srgbClr val="005A9E"/>
                </a:solidFill>
                <a:latin typeface="新宋体" panose="02010609030101010101" charset="-122"/>
                <a:ea typeface="新宋体" panose="02010609030101010101" charset="-122"/>
              </a:rPr>
              <a:t> </a:t>
            </a:r>
            <a:r>
              <a:rPr lang="zh-CN" altLang="en-US" sz="1600" b="1" spc="300" dirty="0" smtClean="0">
                <a:solidFill>
                  <a:srgbClr val="005A9E"/>
                </a:solidFill>
                <a:latin typeface="新宋体" panose="02010609030101010101" charset="-122"/>
                <a:ea typeface="新宋体" panose="02010609030101010101" charset="-122"/>
              </a:rPr>
              <a:t>实验室探究</a:t>
            </a:r>
          </a:p>
        </p:txBody>
      </p:sp>
      <p:sp>
        <p:nvSpPr>
          <p:cNvPr id="51" name="矩形 50"/>
          <p:cNvSpPr/>
          <p:nvPr/>
        </p:nvSpPr>
        <p:spPr>
          <a:xfrm>
            <a:off x="6727775" y="1952217"/>
            <a:ext cx="1342171" cy="414020"/>
          </a:xfrm>
          <a:prstGeom prst="rect">
            <a:avLst/>
          </a:prstGeom>
        </p:spPr>
        <p:txBody>
          <a:bodyPr wrap="squar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前往清华各个实验室，探究前沿技术</a:t>
            </a:r>
          </a:p>
        </p:txBody>
      </p:sp>
      <p:sp>
        <p:nvSpPr>
          <p:cNvPr id="85" name="圆角矩形 84"/>
          <p:cNvSpPr/>
          <p:nvPr/>
        </p:nvSpPr>
        <p:spPr>
          <a:xfrm>
            <a:off x="2984500" y="3161539"/>
            <a:ext cx="346202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pic>
        <p:nvPicPr>
          <p:cNvPr id="86" name="图片 85" descr="D:\用户目录\我的图片\timg (3).jpgtimg (3)"/>
          <p:cNvPicPr>
            <a:picLocks noChangeAspect="1"/>
          </p:cNvPicPr>
          <p:nvPr/>
        </p:nvPicPr>
        <p:blipFill rotWithShape="1">
          <a:blip r:embed="rId5" cstate="print"/>
          <a:srcRect/>
          <a:stretch>
            <a:fillRect/>
          </a:stretch>
        </p:blipFill>
        <p:spPr>
          <a:xfrm>
            <a:off x="3124835" y="3371533"/>
            <a:ext cx="1272540" cy="127254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6" name="组合 86"/>
          <p:cNvGrpSpPr/>
          <p:nvPr/>
        </p:nvGrpSpPr>
        <p:grpSpPr>
          <a:xfrm>
            <a:off x="4127715" y="3717240"/>
            <a:ext cx="601447" cy="589655"/>
            <a:chOff x="2375115" y="3764865"/>
            <a:chExt cx="601447" cy="589655"/>
          </a:xfrm>
        </p:grpSpPr>
        <p:grpSp>
          <p:nvGrpSpPr>
            <p:cNvPr id="7" name="组合 87"/>
            <p:cNvGrpSpPr/>
            <p:nvPr/>
          </p:nvGrpSpPr>
          <p:grpSpPr>
            <a:xfrm>
              <a:off x="2395537" y="3779398"/>
              <a:ext cx="561653" cy="575122"/>
              <a:chOff x="304800" y="673100"/>
              <a:chExt cx="4000500" cy="4000500"/>
            </a:xfrm>
            <a:effectLst>
              <a:outerShdw blurRad="444500" dist="254000" dir="8100000" algn="tr" rotWithShape="0">
                <a:prstClr val="black">
                  <a:alpha val="50000"/>
                </a:prstClr>
              </a:outerShdw>
            </a:effectLst>
          </p:grpSpPr>
          <p:sp>
            <p:nvSpPr>
              <p:cNvPr id="90" name="同心圆 8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椭圆 9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grpSp>
        <p:sp>
          <p:nvSpPr>
            <p:cNvPr id="89" name="TextBox 88"/>
            <p:cNvSpPr txBox="1"/>
            <p:nvPr/>
          </p:nvSpPr>
          <p:spPr>
            <a:xfrm>
              <a:off x="2375115" y="3764865"/>
              <a:ext cx="601447" cy="584775"/>
            </a:xfrm>
            <a:prstGeom prst="rect">
              <a:avLst/>
            </a:prstGeom>
            <a:noFill/>
          </p:spPr>
          <p:txBody>
            <a:bodyPr wrap="none" rtlCol="0">
              <a:spAutoFit/>
            </a:bodyPr>
            <a:lstStyle/>
            <a:p>
              <a:r>
                <a:rPr lang="en-US" altLang="zh-CN" sz="3200" dirty="0" smtClean="0">
                  <a:solidFill>
                    <a:srgbClr val="005A9E"/>
                  </a:solidFill>
                </a:rPr>
                <a:t>03</a:t>
              </a:r>
              <a:endParaRPr lang="zh-CN" altLang="en-US" sz="3200" dirty="0">
                <a:solidFill>
                  <a:srgbClr val="005A9E"/>
                </a:solidFill>
              </a:endParaRPr>
            </a:p>
          </p:txBody>
        </p:sp>
      </p:grpSp>
      <p:sp>
        <p:nvSpPr>
          <p:cNvPr id="92" name="TextBox 91"/>
          <p:cNvSpPr txBox="1"/>
          <p:nvPr/>
        </p:nvSpPr>
        <p:spPr>
          <a:xfrm>
            <a:off x="4617219" y="3414927"/>
            <a:ext cx="1294130" cy="337185"/>
          </a:xfrm>
          <a:prstGeom prst="rect">
            <a:avLst/>
          </a:prstGeom>
          <a:noFill/>
        </p:spPr>
        <p:txBody>
          <a:bodyPr wrap="none" rtlCol="0">
            <a:spAutoFit/>
          </a:bodyPr>
          <a:lstStyle/>
          <a:p>
            <a:r>
              <a:rPr lang="en-US" altLang="zh-CN" sz="1600" b="1" spc="300" dirty="0" smtClean="0">
                <a:solidFill>
                  <a:srgbClr val="005A9E"/>
                </a:solidFill>
                <a:latin typeface="新宋体" panose="02010609030101010101" charset="-122"/>
                <a:ea typeface="新宋体" panose="02010609030101010101" charset="-122"/>
              </a:rPr>
              <a:t> </a:t>
            </a:r>
            <a:r>
              <a:rPr lang="zh-CN" altLang="en-US" sz="1600" b="1" spc="300" dirty="0" smtClean="0">
                <a:solidFill>
                  <a:srgbClr val="005A9E"/>
                </a:solidFill>
                <a:latin typeface="新宋体" panose="02010609030101010101" charset="-122"/>
                <a:ea typeface="新宋体" panose="02010609030101010101" charset="-122"/>
              </a:rPr>
              <a:t>清华社团</a:t>
            </a:r>
          </a:p>
        </p:txBody>
      </p:sp>
      <p:sp>
        <p:nvSpPr>
          <p:cNvPr id="93" name="矩形 92"/>
          <p:cNvSpPr/>
          <p:nvPr/>
        </p:nvSpPr>
        <p:spPr>
          <a:xfrm>
            <a:off x="4769435" y="3811497"/>
            <a:ext cx="1342171" cy="252730"/>
          </a:xfrm>
          <a:prstGeom prst="rect">
            <a:avLst/>
          </a:prstGeom>
        </p:spPr>
        <p:txBody>
          <a:bodyPr wrap="squar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寻找社群资源</a:t>
            </a:r>
          </a:p>
        </p:txBody>
      </p:sp>
      <p:sp>
        <p:nvSpPr>
          <p:cNvPr id="94" name="TextBox 93"/>
          <p:cNvSpPr txBox="1"/>
          <p:nvPr/>
        </p:nvSpPr>
        <p:spPr>
          <a:xfrm>
            <a:off x="3970716" y="776979"/>
            <a:ext cx="1356360" cy="398780"/>
          </a:xfrm>
          <a:prstGeom prst="rect">
            <a:avLst/>
          </a:prstGeom>
          <a:noFill/>
        </p:spPr>
        <p:txBody>
          <a:bodyPr wrap="none" rtlCol="0">
            <a:spAutoFit/>
          </a:bodyPr>
          <a:lstStyle/>
          <a:p>
            <a:r>
              <a:rPr lang="zh-CN" altLang="en-US" sz="2000" b="1" spc="300" dirty="0" smtClean="0">
                <a:solidFill>
                  <a:schemeClr val="tx1">
                    <a:lumMod val="65000"/>
                    <a:lumOff val="35000"/>
                  </a:schemeClr>
                </a:solidFill>
                <a:latin typeface="新宋体" panose="02010609030101010101" charset="-122"/>
                <a:ea typeface="新宋体" panose="02010609030101010101" charset="-122"/>
              </a:rPr>
              <a:t>认识清华</a:t>
            </a:r>
          </a:p>
        </p:txBody>
      </p:sp>
      <p:pic>
        <p:nvPicPr>
          <p:cNvPr id="36"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117964" y="250030"/>
            <a:ext cx="4679578" cy="317878"/>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3000" advClick="0" advTm="0">
        <p14:shred/>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0-#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2"/>
                                        </p:tgtEl>
                                        <p:attrNameLst>
                                          <p:attrName>ppt_y</p:attrName>
                                        </p:attrNameLst>
                                      </p:cBhvr>
                                      <p:tavLst>
                                        <p:tav tm="0">
                                          <p:val>
                                            <p:strVal val="#ppt_y"/>
                                          </p:val>
                                        </p:tav>
                                        <p:tav tm="100000">
                                          <p:val>
                                            <p:strVal val="#ppt_y"/>
                                          </p:val>
                                        </p:tav>
                                      </p:tavLst>
                                    </p:anim>
                                    <p:anim calcmode="lin" valueType="num">
                                      <p:cBhvr>
                                        <p:cTn id="21"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2"/>
                                        </p:tgtEl>
                                      </p:cBhvr>
                                    </p:animEffect>
                                  </p:childTnLst>
                                </p:cTn>
                              </p:par>
                            </p:childTnLst>
                          </p:cTn>
                        </p:par>
                        <p:par>
                          <p:cTn id="24" fill="hold">
                            <p:stCondLst>
                              <p:cond delay="650"/>
                            </p:stCondLst>
                            <p:childTnLst>
                              <p:par>
                                <p:cTn id="25" presetID="12" presetClass="entr" presetSubtype="8" fill="hold" grpId="0" nodeType="afterEffect">
                                  <p:stCondLst>
                                    <p:cond delay="0"/>
                                  </p:stCondLst>
                                  <p:iterate type="lt">
                                    <p:tmPct val="20000"/>
                                  </p:iterate>
                                  <p:childTnLst>
                                    <p:set>
                                      <p:cBhvr>
                                        <p:cTn id="26" dur="1" fill="hold">
                                          <p:stCondLst>
                                            <p:cond delay="0"/>
                                          </p:stCondLst>
                                        </p:cTn>
                                        <p:tgtEl>
                                          <p:spTgt spid="94"/>
                                        </p:tgtEl>
                                        <p:attrNameLst>
                                          <p:attrName>style.visibility</p:attrName>
                                        </p:attrNameLst>
                                      </p:cBhvr>
                                      <p:to>
                                        <p:strVal val="visible"/>
                                      </p:to>
                                    </p:set>
                                    <p:anim calcmode="lin" valueType="num">
                                      <p:cBhvr additive="base">
                                        <p:cTn id="27" dur="500"/>
                                        <p:tgtEl>
                                          <p:spTgt spid="94"/>
                                        </p:tgtEl>
                                        <p:attrNameLst>
                                          <p:attrName>ppt_x</p:attrName>
                                        </p:attrNameLst>
                                      </p:cBhvr>
                                      <p:tavLst>
                                        <p:tav tm="0">
                                          <p:val>
                                            <p:strVal val="#ppt_x-#ppt_w*1.125000"/>
                                          </p:val>
                                        </p:tav>
                                        <p:tav tm="100000">
                                          <p:val>
                                            <p:strVal val="#ppt_x"/>
                                          </p:val>
                                        </p:tav>
                                      </p:tavLst>
                                    </p:anim>
                                    <p:animEffect transition="in" filter="wipe(right)">
                                      <p:cBhvr>
                                        <p:cTn id="28" dur="500"/>
                                        <p:tgtEl>
                                          <p:spTgt spid="9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wipe(left)">
                                      <p:cBhvr>
                                        <p:cTn id="36" dur="500"/>
                                        <p:tgtEl>
                                          <p:spTgt spid="85"/>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right)">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1000"/>
                                        <p:tgtEl>
                                          <p:spTgt spid="31"/>
                                        </p:tgtEl>
                                      </p:cBhvr>
                                    </p:animEffect>
                                    <p:anim calcmode="lin" valueType="num">
                                      <p:cBhvr>
                                        <p:cTn id="45" dur="1000" fill="hold"/>
                                        <p:tgtEl>
                                          <p:spTgt spid="31"/>
                                        </p:tgtEl>
                                        <p:attrNameLst>
                                          <p:attrName>ppt_x</p:attrName>
                                        </p:attrNameLst>
                                      </p:cBhvr>
                                      <p:tavLst>
                                        <p:tav tm="0">
                                          <p:val>
                                            <p:strVal val="#ppt_x"/>
                                          </p:val>
                                        </p:tav>
                                        <p:tav tm="100000">
                                          <p:val>
                                            <p:strVal val="#ppt_x"/>
                                          </p:val>
                                        </p:tav>
                                      </p:tavLst>
                                    </p:anim>
                                    <p:anim calcmode="lin" valueType="num">
                                      <p:cBhvr>
                                        <p:cTn id="46" dur="1000" fill="hold"/>
                                        <p:tgtEl>
                                          <p:spTgt spid="31"/>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1000"/>
                                        <p:tgtEl>
                                          <p:spTgt spid="86"/>
                                        </p:tgtEl>
                                      </p:cBhvr>
                                    </p:animEffect>
                                    <p:anim calcmode="lin" valueType="num">
                                      <p:cBhvr>
                                        <p:cTn id="50" dur="1000" fill="hold"/>
                                        <p:tgtEl>
                                          <p:spTgt spid="86"/>
                                        </p:tgtEl>
                                        <p:attrNameLst>
                                          <p:attrName>ppt_x</p:attrName>
                                        </p:attrNameLst>
                                      </p:cBhvr>
                                      <p:tavLst>
                                        <p:tav tm="0">
                                          <p:val>
                                            <p:strVal val="#ppt_x"/>
                                          </p:val>
                                        </p:tav>
                                        <p:tav tm="100000">
                                          <p:val>
                                            <p:strVal val="#ppt_x"/>
                                          </p:val>
                                        </p:tav>
                                      </p:tavLst>
                                    </p:anim>
                                    <p:anim calcmode="lin" valueType="num">
                                      <p:cBhvr>
                                        <p:cTn id="51" dur="1000" fill="hold"/>
                                        <p:tgtEl>
                                          <p:spTgt spid="86"/>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1000"/>
                                        <p:tgtEl>
                                          <p:spTgt spid="44"/>
                                        </p:tgtEl>
                                      </p:cBhvr>
                                    </p:animEffect>
                                    <p:anim calcmode="lin" valueType="num">
                                      <p:cBhvr>
                                        <p:cTn id="55" dur="1000" fill="hold"/>
                                        <p:tgtEl>
                                          <p:spTgt spid="44"/>
                                        </p:tgtEl>
                                        <p:attrNameLst>
                                          <p:attrName>ppt_x</p:attrName>
                                        </p:attrNameLst>
                                      </p:cBhvr>
                                      <p:tavLst>
                                        <p:tav tm="0">
                                          <p:val>
                                            <p:strVal val="#ppt_x"/>
                                          </p:val>
                                        </p:tav>
                                        <p:tav tm="100000">
                                          <p:val>
                                            <p:strVal val="#ppt_x"/>
                                          </p:val>
                                        </p:tav>
                                      </p:tavLst>
                                    </p:anim>
                                    <p:anim calcmode="lin" valueType="num">
                                      <p:cBhvr>
                                        <p:cTn id="5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par>
                                <p:cTn id="63" presetID="2" presetClass="entr" presetSubtype="2" fill="hold" nodeType="withEffect">
                                  <p:stCondLst>
                                    <p:cond delay="0"/>
                                  </p:stCondLst>
                                  <p:childTnLst>
                                    <p:set>
                                      <p:cBhvr>
                                        <p:cTn id="64" dur="1" fill="hold">
                                          <p:stCondLst>
                                            <p:cond delay="0"/>
                                          </p:stCondLst>
                                        </p:cTn>
                                        <p:tgtEl>
                                          <p:spTgt spid="4"/>
                                        </p:tgtEl>
                                        <p:attrNameLst>
                                          <p:attrName>style.visibility</p:attrName>
                                        </p:attrNameLst>
                                      </p:cBhvr>
                                      <p:to>
                                        <p:strVal val="visible"/>
                                      </p:to>
                                    </p:set>
                                    <p:anim calcmode="lin" valueType="num">
                                      <p:cBhvr additive="base">
                                        <p:cTn id="65" dur="500" fill="hold"/>
                                        <p:tgtEl>
                                          <p:spTgt spid="4"/>
                                        </p:tgtEl>
                                        <p:attrNameLst>
                                          <p:attrName>ppt_x</p:attrName>
                                        </p:attrNameLst>
                                      </p:cBhvr>
                                      <p:tavLst>
                                        <p:tav tm="0">
                                          <p:val>
                                            <p:strVal val="1+#ppt_w/2"/>
                                          </p:val>
                                        </p:tav>
                                        <p:tav tm="100000">
                                          <p:val>
                                            <p:strVal val="#ppt_x"/>
                                          </p:val>
                                        </p:tav>
                                      </p:tavLst>
                                    </p:anim>
                                    <p:anim calcmode="lin" valueType="num">
                                      <p:cBhvr additive="base">
                                        <p:cTn id="66" dur="500" fill="hold"/>
                                        <p:tgtEl>
                                          <p:spTgt spid="4"/>
                                        </p:tgtEl>
                                        <p:attrNameLst>
                                          <p:attrName>ppt_y</p:attrName>
                                        </p:attrNameLst>
                                      </p:cBhvr>
                                      <p:tavLst>
                                        <p:tav tm="0">
                                          <p:val>
                                            <p:strVal val="#ppt_y"/>
                                          </p:val>
                                        </p:tav>
                                        <p:tav tm="100000">
                                          <p:val>
                                            <p:strVal val="#ppt_y"/>
                                          </p:val>
                                        </p:tav>
                                      </p:tavLst>
                                    </p:anim>
                                  </p:childTnLst>
                                </p:cTn>
                              </p:par>
                              <p:par>
                                <p:cTn id="67" presetID="2" presetClass="entr" presetSubtype="8" fill="hold" nodeType="with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additive="base">
                                        <p:cTn id="69" dur="500" fill="hold"/>
                                        <p:tgtEl>
                                          <p:spTgt spid="2"/>
                                        </p:tgtEl>
                                        <p:attrNameLst>
                                          <p:attrName>ppt_x</p:attrName>
                                        </p:attrNameLst>
                                      </p:cBhvr>
                                      <p:tavLst>
                                        <p:tav tm="0">
                                          <p:val>
                                            <p:strVal val="0-#ppt_w/2"/>
                                          </p:val>
                                        </p:tav>
                                        <p:tav tm="100000">
                                          <p:val>
                                            <p:strVal val="#ppt_x"/>
                                          </p:val>
                                        </p:tav>
                                      </p:tavLst>
                                    </p:anim>
                                    <p:anim calcmode="lin" valueType="num">
                                      <p:cBhvr additive="base">
                                        <p:cTn id="70" dur="500" fill="hold"/>
                                        <p:tgtEl>
                                          <p:spTgt spid="2"/>
                                        </p:tgtEl>
                                        <p:attrNameLst>
                                          <p:attrName>ppt_y</p:attrName>
                                        </p:attrNameLst>
                                      </p:cBhvr>
                                      <p:tavLst>
                                        <p:tav tm="0">
                                          <p:val>
                                            <p:strVal val="#ppt_y"/>
                                          </p:val>
                                        </p:tav>
                                        <p:tav tm="100000">
                                          <p:val>
                                            <p:strVal val="#ppt_y"/>
                                          </p:val>
                                        </p:tav>
                                      </p:tavLst>
                                    </p:anim>
                                  </p:childTnLst>
                                </p:cTn>
                              </p:par>
                            </p:childTnLst>
                          </p:cTn>
                        </p:par>
                        <p:par>
                          <p:cTn id="71" fill="hold">
                            <p:stCondLst>
                              <p:cond delay="500"/>
                            </p:stCondLst>
                            <p:childTnLst>
                              <p:par>
                                <p:cTn id="72" presetID="12" presetClass="entr" presetSubtype="8" fill="hold" grpId="0" nodeType="afterEffect">
                                  <p:stCondLst>
                                    <p:cond delay="0"/>
                                  </p:stCondLst>
                                  <p:childTnLst>
                                    <p:set>
                                      <p:cBhvr>
                                        <p:cTn id="73" dur="1" fill="hold">
                                          <p:stCondLst>
                                            <p:cond delay="0"/>
                                          </p:stCondLst>
                                        </p:cTn>
                                        <p:tgtEl>
                                          <p:spTgt spid="41"/>
                                        </p:tgtEl>
                                        <p:attrNameLst>
                                          <p:attrName>style.visibility</p:attrName>
                                        </p:attrNameLst>
                                      </p:cBhvr>
                                      <p:to>
                                        <p:strVal val="visible"/>
                                      </p:to>
                                    </p:set>
                                    <p:anim calcmode="lin" valueType="num">
                                      <p:cBhvr additive="base">
                                        <p:cTn id="74" dur="500"/>
                                        <p:tgtEl>
                                          <p:spTgt spid="41"/>
                                        </p:tgtEl>
                                        <p:attrNameLst>
                                          <p:attrName>ppt_x</p:attrName>
                                        </p:attrNameLst>
                                      </p:cBhvr>
                                      <p:tavLst>
                                        <p:tav tm="0">
                                          <p:val>
                                            <p:strVal val="#ppt_x-#ppt_w*1.125000"/>
                                          </p:val>
                                        </p:tav>
                                        <p:tav tm="100000">
                                          <p:val>
                                            <p:strVal val="#ppt_x"/>
                                          </p:val>
                                        </p:tav>
                                      </p:tavLst>
                                    </p:anim>
                                    <p:animEffect transition="in" filter="wipe(right)">
                                      <p:cBhvr>
                                        <p:cTn id="75" dur="500"/>
                                        <p:tgtEl>
                                          <p:spTgt spid="41"/>
                                        </p:tgtEl>
                                      </p:cBhvr>
                                    </p:animEffect>
                                  </p:childTnLst>
                                </p:cTn>
                              </p:par>
                              <p:par>
                                <p:cTn id="76" presetID="2" presetClass="entr" presetSubtype="4" fill="hold" grpId="0" nodeType="withEffect">
                                  <p:stCondLst>
                                    <p:cond delay="300"/>
                                  </p:stCondLst>
                                  <p:childTnLst>
                                    <p:set>
                                      <p:cBhvr>
                                        <p:cTn id="77" dur="1" fill="hold">
                                          <p:stCondLst>
                                            <p:cond delay="0"/>
                                          </p:stCondLst>
                                        </p:cTn>
                                        <p:tgtEl>
                                          <p:spTgt spid="42"/>
                                        </p:tgtEl>
                                        <p:attrNameLst>
                                          <p:attrName>style.visibility</p:attrName>
                                        </p:attrNameLst>
                                      </p:cBhvr>
                                      <p:to>
                                        <p:strVal val="visible"/>
                                      </p:to>
                                    </p:set>
                                    <p:anim calcmode="lin" valueType="num">
                                      <p:cBhvr additive="base">
                                        <p:cTn id="78" dur="500" fill="hold"/>
                                        <p:tgtEl>
                                          <p:spTgt spid="42"/>
                                        </p:tgtEl>
                                        <p:attrNameLst>
                                          <p:attrName>ppt_x</p:attrName>
                                        </p:attrNameLst>
                                      </p:cBhvr>
                                      <p:tavLst>
                                        <p:tav tm="0">
                                          <p:val>
                                            <p:strVal val="#ppt_x"/>
                                          </p:val>
                                        </p:tav>
                                        <p:tav tm="100000">
                                          <p:val>
                                            <p:strVal val="#ppt_x"/>
                                          </p:val>
                                        </p:tav>
                                      </p:tavLst>
                                    </p:anim>
                                    <p:anim calcmode="lin" valueType="num">
                                      <p:cBhvr additive="base">
                                        <p:cTn id="79" dur="500" fill="hold"/>
                                        <p:tgtEl>
                                          <p:spTgt spid="42"/>
                                        </p:tgtEl>
                                        <p:attrNameLst>
                                          <p:attrName>ppt_y</p:attrName>
                                        </p:attrNameLst>
                                      </p:cBhvr>
                                      <p:tavLst>
                                        <p:tav tm="0">
                                          <p:val>
                                            <p:strVal val="1+#ppt_h/2"/>
                                          </p:val>
                                        </p:tav>
                                        <p:tav tm="100000">
                                          <p:val>
                                            <p:strVal val="#ppt_y"/>
                                          </p:val>
                                        </p:tav>
                                      </p:tavLst>
                                    </p:anim>
                                  </p:childTnLst>
                                </p:cTn>
                              </p:par>
                              <p:par>
                                <p:cTn id="80" presetID="12" presetClass="entr" presetSubtype="8"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anim calcmode="lin" valueType="num">
                                      <p:cBhvr additive="base">
                                        <p:cTn id="82" dur="500"/>
                                        <p:tgtEl>
                                          <p:spTgt spid="50"/>
                                        </p:tgtEl>
                                        <p:attrNameLst>
                                          <p:attrName>ppt_x</p:attrName>
                                        </p:attrNameLst>
                                      </p:cBhvr>
                                      <p:tavLst>
                                        <p:tav tm="0">
                                          <p:val>
                                            <p:strVal val="#ppt_x-#ppt_w*1.125000"/>
                                          </p:val>
                                        </p:tav>
                                        <p:tav tm="100000">
                                          <p:val>
                                            <p:strVal val="#ppt_x"/>
                                          </p:val>
                                        </p:tav>
                                      </p:tavLst>
                                    </p:anim>
                                    <p:animEffect transition="in" filter="wipe(right)">
                                      <p:cBhvr>
                                        <p:cTn id="83" dur="500"/>
                                        <p:tgtEl>
                                          <p:spTgt spid="50"/>
                                        </p:tgtEl>
                                      </p:cBhvr>
                                    </p:animEffect>
                                  </p:childTnLst>
                                </p:cTn>
                              </p:par>
                              <p:par>
                                <p:cTn id="84" presetID="2" presetClass="entr" presetSubtype="4" fill="hold" grpId="0" nodeType="withEffect">
                                  <p:stCondLst>
                                    <p:cond delay="400"/>
                                  </p:stCondLst>
                                  <p:childTnLst>
                                    <p:set>
                                      <p:cBhvr>
                                        <p:cTn id="85" dur="1" fill="hold">
                                          <p:stCondLst>
                                            <p:cond delay="0"/>
                                          </p:stCondLst>
                                        </p:cTn>
                                        <p:tgtEl>
                                          <p:spTgt spid="51"/>
                                        </p:tgtEl>
                                        <p:attrNameLst>
                                          <p:attrName>style.visibility</p:attrName>
                                        </p:attrNameLst>
                                      </p:cBhvr>
                                      <p:to>
                                        <p:strVal val="visible"/>
                                      </p:to>
                                    </p:set>
                                    <p:anim calcmode="lin" valueType="num">
                                      <p:cBhvr additive="base">
                                        <p:cTn id="86" dur="500" fill="hold"/>
                                        <p:tgtEl>
                                          <p:spTgt spid="51"/>
                                        </p:tgtEl>
                                        <p:attrNameLst>
                                          <p:attrName>ppt_x</p:attrName>
                                        </p:attrNameLst>
                                      </p:cBhvr>
                                      <p:tavLst>
                                        <p:tav tm="0">
                                          <p:val>
                                            <p:strVal val="#ppt_x"/>
                                          </p:val>
                                        </p:tav>
                                        <p:tav tm="100000">
                                          <p:val>
                                            <p:strVal val="#ppt_x"/>
                                          </p:val>
                                        </p:tav>
                                      </p:tavLst>
                                    </p:anim>
                                    <p:anim calcmode="lin" valueType="num">
                                      <p:cBhvr additive="base">
                                        <p:cTn id="87" dur="500" fill="hold"/>
                                        <p:tgtEl>
                                          <p:spTgt spid="51"/>
                                        </p:tgtEl>
                                        <p:attrNameLst>
                                          <p:attrName>ppt_y</p:attrName>
                                        </p:attrNameLst>
                                      </p:cBhvr>
                                      <p:tavLst>
                                        <p:tav tm="0">
                                          <p:val>
                                            <p:strVal val="1+#ppt_h/2"/>
                                          </p:val>
                                        </p:tav>
                                        <p:tav tm="100000">
                                          <p:val>
                                            <p:strVal val="#ppt_y"/>
                                          </p:val>
                                        </p:tav>
                                      </p:tavLst>
                                    </p:anim>
                                  </p:childTnLst>
                                </p:cTn>
                              </p:par>
                              <p:par>
                                <p:cTn id="88" presetID="12" presetClass="entr" presetSubtype="8" fill="hold" grpId="0" nodeType="withEffect">
                                  <p:stCondLst>
                                    <p:cond delay="0"/>
                                  </p:stCondLst>
                                  <p:childTnLst>
                                    <p:set>
                                      <p:cBhvr>
                                        <p:cTn id="89" dur="1" fill="hold">
                                          <p:stCondLst>
                                            <p:cond delay="0"/>
                                          </p:stCondLst>
                                        </p:cTn>
                                        <p:tgtEl>
                                          <p:spTgt spid="92"/>
                                        </p:tgtEl>
                                        <p:attrNameLst>
                                          <p:attrName>style.visibility</p:attrName>
                                        </p:attrNameLst>
                                      </p:cBhvr>
                                      <p:to>
                                        <p:strVal val="visible"/>
                                      </p:to>
                                    </p:set>
                                    <p:anim calcmode="lin" valueType="num">
                                      <p:cBhvr additive="base">
                                        <p:cTn id="90" dur="500"/>
                                        <p:tgtEl>
                                          <p:spTgt spid="92"/>
                                        </p:tgtEl>
                                        <p:attrNameLst>
                                          <p:attrName>ppt_x</p:attrName>
                                        </p:attrNameLst>
                                      </p:cBhvr>
                                      <p:tavLst>
                                        <p:tav tm="0">
                                          <p:val>
                                            <p:strVal val="#ppt_x-#ppt_w*1.125000"/>
                                          </p:val>
                                        </p:tav>
                                        <p:tav tm="100000">
                                          <p:val>
                                            <p:strVal val="#ppt_x"/>
                                          </p:val>
                                        </p:tav>
                                      </p:tavLst>
                                    </p:anim>
                                    <p:animEffect transition="in" filter="wipe(right)">
                                      <p:cBhvr>
                                        <p:cTn id="91" dur="500"/>
                                        <p:tgtEl>
                                          <p:spTgt spid="92"/>
                                        </p:tgtEl>
                                      </p:cBhvr>
                                    </p:animEffect>
                                  </p:childTnLst>
                                </p:cTn>
                              </p:par>
                              <p:par>
                                <p:cTn id="92" presetID="2" presetClass="entr" presetSubtype="4" fill="hold" grpId="0" nodeType="withEffect">
                                  <p:stCondLst>
                                    <p:cond delay="400"/>
                                  </p:stCondLst>
                                  <p:childTnLst>
                                    <p:set>
                                      <p:cBhvr>
                                        <p:cTn id="93" dur="1" fill="hold">
                                          <p:stCondLst>
                                            <p:cond delay="0"/>
                                          </p:stCondLst>
                                        </p:cTn>
                                        <p:tgtEl>
                                          <p:spTgt spid="93"/>
                                        </p:tgtEl>
                                        <p:attrNameLst>
                                          <p:attrName>style.visibility</p:attrName>
                                        </p:attrNameLst>
                                      </p:cBhvr>
                                      <p:to>
                                        <p:strVal val="visible"/>
                                      </p:to>
                                    </p:set>
                                    <p:anim calcmode="lin" valueType="num">
                                      <p:cBhvr additive="base">
                                        <p:cTn id="94" dur="500" fill="hold"/>
                                        <p:tgtEl>
                                          <p:spTgt spid="93"/>
                                        </p:tgtEl>
                                        <p:attrNameLst>
                                          <p:attrName>ppt_x</p:attrName>
                                        </p:attrNameLst>
                                      </p:cBhvr>
                                      <p:tavLst>
                                        <p:tav tm="0">
                                          <p:val>
                                            <p:strVal val="#ppt_x"/>
                                          </p:val>
                                        </p:tav>
                                        <p:tav tm="100000">
                                          <p:val>
                                            <p:strVal val="#ppt_x"/>
                                          </p:val>
                                        </p:tav>
                                      </p:tavLst>
                                    </p:anim>
                                    <p:anim calcmode="lin" valueType="num">
                                      <p:cBhvr additive="base">
                                        <p:cTn id="95"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bldLvl="0" animBg="1"/>
      <p:bldP spid="35" grpId="0" bldLvl="0" animBg="1"/>
      <p:bldP spid="30" grpId="0" bldLvl="0" animBg="1"/>
      <p:bldP spid="41" grpId="0"/>
      <p:bldP spid="42" grpId="0"/>
      <p:bldP spid="43" grpId="0" bldLvl="0" animBg="1"/>
      <p:bldP spid="50" grpId="0"/>
      <p:bldP spid="51" grpId="0"/>
      <p:bldP spid="85" grpId="0" bldLvl="0" animBg="1"/>
      <p:bldP spid="92" grpId="0"/>
      <p:bldP spid="93" grpId="0"/>
      <p:bldP spid="9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09"/>
          <p:cNvGrpSpPr/>
          <p:nvPr/>
        </p:nvGrpSpPr>
        <p:grpSpPr>
          <a:xfrm>
            <a:off x="5146493" y="2105062"/>
            <a:ext cx="774246" cy="773240"/>
            <a:chOff x="2097688" y="3956966"/>
            <a:chExt cx="2446337" cy="2443163"/>
          </a:xfrm>
        </p:grpSpPr>
        <p:sp>
          <p:nvSpPr>
            <p:cNvPr id="111"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2" name="Oval 62"/>
            <p:cNvSpPr>
              <a:spLocks noChangeArrowheads="1"/>
            </p:cNvSpPr>
            <p:nvPr/>
          </p:nvSpPr>
          <p:spPr bwMode="auto">
            <a:xfrm>
              <a:off x="2184213" y="4033557"/>
              <a:ext cx="2284413" cy="2284413"/>
            </a:xfrm>
            <a:prstGeom prst="ellipse">
              <a:avLst/>
            </a:prstGeom>
            <a:solidFill>
              <a:schemeClr val="tx1">
                <a:lumMod val="65000"/>
                <a:lumOff val="35000"/>
              </a:schemeClr>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 name="组合 112"/>
          <p:cNvGrpSpPr/>
          <p:nvPr/>
        </p:nvGrpSpPr>
        <p:grpSpPr>
          <a:xfrm>
            <a:off x="5146493" y="3038514"/>
            <a:ext cx="774246" cy="773240"/>
            <a:chOff x="2097688" y="3956966"/>
            <a:chExt cx="2446337" cy="2443163"/>
          </a:xfrm>
          <a:solidFill>
            <a:srgbClr val="005A9E"/>
          </a:solidFill>
        </p:grpSpPr>
        <p:sp>
          <p:nvSpPr>
            <p:cNvPr id="114" name="Oval 52"/>
            <p:cNvSpPr>
              <a:spLocks noChangeArrowheads="1"/>
            </p:cNvSpPr>
            <p:nvPr/>
          </p:nvSpPr>
          <p:spPr bwMode="auto">
            <a:xfrm>
              <a:off x="2097688" y="3956966"/>
              <a:ext cx="2446337" cy="2443163"/>
            </a:xfrm>
            <a:prstGeom prst="ellipse">
              <a:avLst/>
            </a:prstGeom>
            <a:grp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5" name="Oval 62"/>
            <p:cNvSpPr>
              <a:spLocks noChangeArrowheads="1"/>
            </p:cNvSpPr>
            <p:nvPr/>
          </p:nvSpPr>
          <p:spPr bwMode="auto">
            <a:xfrm>
              <a:off x="2184213" y="4033557"/>
              <a:ext cx="2284413" cy="2284413"/>
            </a:xfrm>
            <a:prstGeom prst="ellipse">
              <a:avLst/>
            </a:prstGeom>
            <a:grp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 name="组合 115"/>
          <p:cNvGrpSpPr/>
          <p:nvPr/>
        </p:nvGrpSpPr>
        <p:grpSpPr>
          <a:xfrm>
            <a:off x="5146493" y="3990954"/>
            <a:ext cx="774246" cy="773240"/>
            <a:chOff x="2097688" y="3956966"/>
            <a:chExt cx="2446337" cy="2443163"/>
          </a:xfrm>
          <a:solidFill>
            <a:srgbClr val="E9786A"/>
          </a:solidFill>
        </p:grpSpPr>
        <p:sp>
          <p:nvSpPr>
            <p:cNvPr id="117" name="Oval 52"/>
            <p:cNvSpPr>
              <a:spLocks noChangeArrowheads="1"/>
            </p:cNvSpPr>
            <p:nvPr/>
          </p:nvSpPr>
          <p:spPr bwMode="auto">
            <a:xfrm>
              <a:off x="2097688" y="3956966"/>
              <a:ext cx="2446337" cy="2443163"/>
            </a:xfrm>
            <a:prstGeom prst="ellipse">
              <a:avLst/>
            </a:prstGeom>
            <a:solidFill>
              <a:schemeClr val="bg1">
                <a:lumMod val="50000"/>
              </a:schemeClr>
            </a:soli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 name="Oval 62"/>
            <p:cNvSpPr>
              <a:spLocks noChangeArrowheads="1"/>
            </p:cNvSpPr>
            <p:nvPr/>
          </p:nvSpPr>
          <p:spPr bwMode="auto">
            <a:xfrm>
              <a:off x="2184213" y="4033557"/>
              <a:ext cx="2284413" cy="2284413"/>
            </a:xfrm>
            <a:prstGeom prst="ellipse">
              <a:avLst/>
            </a:prstGeom>
            <a:solidFill>
              <a:schemeClr val="tx1">
                <a:lumMod val="65000"/>
                <a:lumOff val="35000"/>
              </a:schemeClr>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 name="组合 118"/>
          <p:cNvGrpSpPr/>
          <p:nvPr/>
        </p:nvGrpSpPr>
        <p:grpSpPr>
          <a:xfrm>
            <a:off x="5146493" y="1196972"/>
            <a:ext cx="774246" cy="773240"/>
            <a:chOff x="2097688" y="3956966"/>
            <a:chExt cx="2446337" cy="2443163"/>
          </a:xfrm>
        </p:grpSpPr>
        <p:sp>
          <p:nvSpPr>
            <p:cNvPr id="120"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1" name="Oval 62"/>
            <p:cNvSpPr>
              <a:spLocks noChangeArrowheads="1"/>
            </p:cNvSpPr>
            <p:nvPr/>
          </p:nvSpPr>
          <p:spPr bwMode="auto">
            <a:xfrm>
              <a:off x="2184213" y="4033557"/>
              <a:ext cx="2284413" cy="2284413"/>
            </a:xfrm>
            <a:prstGeom prst="ellipse">
              <a:avLst/>
            </a:prstGeom>
            <a:solidFill>
              <a:srgbClr val="005A9E"/>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pic>
        <p:nvPicPr>
          <p:cNvPr id="122" name="图片 121"/>
          <p:cNvPicPr>
            <a:picLocks noChangeAspect="1"/>
          </p:cNvPicPr>
          <p:nvPr/>
        </p:nvPicPr>
        <p:blipFill>
          <a:blip r:embed="rId3" cstate="print">
            <a:extLst>
              <a:ext uri="{BEBA8EAE-BF5A-486C-A8C5-ECC9F3942E4B}">
                <a14:imgProps xmlns:a14="http://schemas.microsoft.com/office/drawing/2010/main" xmlns="">
                  <a14:imgLayer r:embed="rId4">
                    <a14:imgEffect>
                      <a14:saturation sat="0"/>
                    </a14:imgEffect>
                    <a14:imgEffect>
                      <a14:brightnessContrast contrast="20000"/>
                    </a14:imgEffect>
                  </a14:imgLayer>
                </a14:imgProps>
              </a:ext>
              <a:ext uri="{28A0092B-C50C-407E-A947-70E740481C1C}">
                <a14:useLocalDpi xmlns:a14="http://schemas.microsoft.com/office/drawing/2010/main" xmlns="" val="0"/>
              </a:ext>
            </a:extLst>
          </a:blip>
          <a:stretch>
            <a:fillRect/>
          </a:stretch>
        </p:blipFill>
        <p:spPr>
          <a:xfrm>
            <a:off x="-8444" y="2419350"/>
            <a:ext cx="4778038" cy="2725108"/>
          </a:xfrm>
          <a:prstGeom prst="rect">
            <a:avLst/>
          </a:prstGeom>
        </p:spPr>
      </p:pic>
      <p:sp>
        <p:nvSpPr>
          <p:cNvPr id="123" name="TextBox 122"/>
          <p:cNvSpPr txBox="1"/>
          <p:nvPr/>
        </p:nvSpPr>
        <p:spPr>
          <a:xfrm>
            <a:off x="1515556" y="1176096"/>
            <a:ext cx="2155669" cy="492443"/>
          </a:xfrm>
          <a:prstGeom prst="rect">
            <a:avLst/>
          </a:prstGeom>
          <a:noFill/>
        </p:spPr>
        <p:txBody>
          <a:bodyPr wrap="square" lIns="0" tIns="0" rIns="0" bIns="0" rtlCol="0">
            <a:spAutoFit/>
          </a:bodyPr>
          <a:lstStyle/>
          <a:p>
            <a:r>
              <a:rPr lang="zh-CN" altLang="en-US" sz="3200" b="1" dirty="0" smtClean="0">
                <a:solidFill>
                  <a:srgbClr val="005A9E"/>
                </a:solidFill>
                <a:latin typeface="微软雅黑" pitchFamily="34" charset="-122"/>
                <a:ea typeface="微软雅黑" pitchFamily="34" charset="-122"/>
              </a:rPr>
              <a:t>高瞻远瞩</a:t>
            </a:r>
            <a:endParaRPr lang="zh-CN" altLang="en-US" sz="3200" b="1" dirty="0">
              <a:solidFill>
                <a:srgbClr val="005A9E"/>
              </a:solidFill>
              <a:latin typeface="微软雅黑" pitchFamily="34" charset="-122"/>
              <a:ea typeface="微软雅黑" pitchFamily="34" charset="-122"/>
            </a:endParaRPr>
          </a:p>
        </p:txBody>
      </p:sp>
      <p:sp>
        <p:nvSpPr>
          <p:cNvPr id="124" name="TextBox 123"/>
          <p:cNvSpPr txBox="1"/>
          <p:nvPr/>
        </p:nvSpPr>
        <p:spPr>
          <a:xfrm>
            <a:off x="2144881" y="1695961"/>
            <a:ext cx="2035908" cy="492443"/>
          </a:xfrm>
          <a:prstGeom prst="rect">
            <a:avLst/>
          </a:prstGeom>
          <a:noFill/>
        </p:spPr>
        <p:txBody>
          <a:bodyPr wrap="square" lIns="0" tIns="0" rIns="0" bIns="0" rtlCol="0">
            <a:spAutoFit/>
          </a:bodyPr>
          <a:lstStyle/>
          <a:p>
            <a:r>
              <a:rPr lang="zh-CN" altLang="en-US" sz="3200" b="1" dirty="0" smtClean="0">
                <a:solidFill>
                  <a:srgbClr val="005A9E"/>
                </a:solidFill>
                <a:latin typeface="微软雅黑" pitchFamily="34" charset="-122"/>
                <a:ea typeface="微软雅黑" pitchFamily="34" charset="-122"/>
              </a:rPr>
              <a:t>制胜未来</a:t>
            </a:r>
            <a:endParaRPr lang="zh-CN" altLang="en-US" sz="3200" b="1" dirty="0">
              <a:solidFill>
                <a:srgbClr val="005A9E"/>
              </a:solidFill>
              <a:latin typeface="微软雅黑" pitchFamily="34" charset="-122"/>
              <a:ea typeface="微软雅黑" pitchFamily="34" charset="-122"/>
            </a:endParaRPr>
          </a:p>
        </p:txBody>
      </p:sp>
      <p:sp>
        <p:nvSpPr>
          <p:cNvPr id="125" name="TextBox 124"/>
          <p:cNvSpPr txBox="1"/>
          <p:nvPr/>
        </p:nvSpPr>
        <p:spPr>
          <a:xfrm>
            <a:off x="6116729" y="1353065"/>
            <a:ext cx="2357420" cy="215828"/>
          </a:xfrm>
          <a:prstGeom prst="rect">
            <a:avLst/>
          </a:prstGeom>
          <a:noFill/>
        </p:spPr>
        <p:txBody>
          <a:bodyPr wrap="square" lIns="0" tIns="0" rIns="0" bIns="0" rtlCol="0">
            <a:spAutoFit/>
          </a:bodyPr>
          <a:lstStyle>
            <a:defPPr>
              <a:defRPr lang="zh-CN"/>
            </a:defPPr>
            <a:lvl1pPr>
              <a:lnSpc>
                <a:spcPts val="1600"/>
              </a:lnSpc>
              <a:defRPr sz="1200" b="0">
                <a:solidFill>
                  <a:schemeClr val="tx1">
                    <a:lumMod val="65000"/>
                    <a:lumOff val="35000"/>
                  </a:schemeClr>
                </a:solidFill>
                <a:latin typeface="微软雅黑" pitchFamily="34" charset="-122"/>
                <a:ea typeface="微软雅黑" pitchFamily="34" charset="-122"/>
              </a:defRPr>
            </a:lvl1pPr>
          </a:lstStyle>
          <a:p>
            <a:pPr>
              <a:lnSpc>
                <a:spcPts val="1800"/>
              </a:lnSpc>
            </a:pPr>
            <a:r>
              <a:rPr lang="zh-CN" altLang="en-US" sz="1400" dirty="0" smtClean="0"/>
              <a:t>制度建设、班级宪章</a:t>
            </a:r>
            <a:endParaRPr lang="en-US" altLang="zh-CN" sz="1400" dirty="0"/>
          </a:p>
        </p:txBody>
      </p:sp>
      <p:sp>
        <p:nvSpPr>
          <p:cNvPr id="126" name="TextBox 125"/>
          <p:cNvSpPr txBox="1"/>
          <p:nvPr/>
        </p:nvSpPr>
        <p:spPr>
          <a:xfrm>
            <a:off x="6116729" y="2286517"/>
            <a:ext cx="2357420" cy="230832"/>
          </a:xfrm>
          <a:prstGeom prst="rect">
            <a:avLst/>
          </a:prstGeom>
          <a:noFill/>
        </p:spPr>
        <p:txBody>
          <a:bodyPr wrap="square" lIns="0" tIns="0" rIns="0" bIns="0" rtlCol="0">
            <a:spAutoFit/>
          </a:bodyPr>
          <a:lstStyle>
            <a:defPPr>
              <a:defRPr lang="zh-CN"/>
            </a:defPPr>
            <a:lvl1pPr>
              <a:lnSpc>
                <a:spcPts val="1800"/>
              </a:lnSpc>
              <a:defRPr sz="1600" b="0">
                <a:solidFill>
                  <a:schemeClr val="tx1">
                    <a:lumMod val="65000"/>
                    <a:lumOff val="35000"/>
                  </a:schemeClr>
                </a:solidFill>
                <a:latin typeface="微软雅黑" pitchFamily="34" charset="-122"/>
                <a:ea typeface="微软雅黑" pitchFamily="34" charset="-122"/>
              </a:defRPr>
            </a:lvl1pPr>
          </a:lstStyle>
          <a:p>
            <a:r>
              <a:rPr lang="zh-CN" altLang="en-US" sz="1400" dirty="0" smtClean="0"/>
              <a:t>自我</a:t>
            </a:r>
            <a:r>
              <a:rPr lang="zh-CN" altLang="en-US" sz="1400" dirty="0"/>
              <a:t>管理、自我服务</a:t>
            </a:r>
            <a:endParaRPr lang="en-US" altLang="zh-CN" sz="1400" dirty="0"/>
          </a:p>
        </p:txBody>
      </p:sp>
      <p:sp>
        <p:nvSpPr>
          <p:cNvPr id="127" name="TextBox 126"/>
          <p:cNvSpPr txBox="1"/>
          <p:nvPr/>
        </p:nvSpPr>
        <p:spPr>
          <a:xfrm>
            <a:off x="6116729" y="3339331"/>
            <a:ext cx="2357420" cy="215828"/>
          </a:xfrm>
          <a:prstGeom prst="rect">
            <a:avLst/>
          </a:prstGeom>
          <a:noFill/>
        </p:spPr>
        <p:txBody>
          <a:bodyPr wrap="square" lIns="0" tIns="0" rIns="0" bIns="0" rtlCol="0">
            <a:spAutoFit/>
          </a:bodyPr>
          <a:lstStyle>
            <a:defPPr>
              <a:defRPr lang="zh-CN"/>
            </a:defPPr>
            <a:lvl1pPr>
              <a:lnSpc>
                <a:spcPts val="1800"/>
              </a:lnSpc>
              <a:defRPr sz="1400" b="0">
                <a:solidFill>
                  <a:schemeClr val="tx1">
                    <a:lumMod val="65000"/>
                    <a:lumOff val="35000"/>
                  </a:schemeClr>
                </a:solidFill>
                <a:latin typeface="微软雅黑" pitchFamily="34" charset="-122"/>
                <a:ea typeface="微软雅黑" pitchFamily="34" charset="-122"/>
              </a:defRPr>
            </a:lvl1pPr>
          </a:lstStyle>
          <a:p>
            <a:r>
              <a:rPr lang="zh-CN" altLang="en-US" dirty="0" smtClean="0"/>
              <a:t>计算思维、</a:t>
            </a:r>
            <a:r>
              <a:rPr lang="zh-CN" altLang="en-US" dirty="0"/>
              <a:t>社会实践</a:t>
            </a:r>
            <a:endParaRPr lang="en-US" altLang="zh-CN" dirty="0"/>
          </a:p>
        </p:txBody>
      </p:sp>
      <p:sp>
        <p:nvSpPr>
          <p:cNvPr id="128" name="Oval 13"/>
          <p:cNvSpPr>
            <a:spLocks noChangeArrowheads="1"/>
          </p:cNvSpPr>
          <p:nvPr/>
        </p:nvSpPr>
        <p:spPr bwMode="auto">
          <a:xfrm>
            <a:off x="5151659" y="1209590"/>
            <a:ext cx="735264" cy="735260"/>
          </a:xfrm>
          <a:prstGeom prst="ellipse">
            <a:avLst/>
          </a:prstGeom>
          <a:noFill/>
          <a:ln w="19050">
            <a:noFill/>
          </a:ln>
        </p:spPr>
        <p:txBody>
          <a:bodyPr vert="horz" wrap="square" lIns="0" tIns="0" rIns="0" bIns="0" numCol="1" anchor="t" anchorCtr="0" compatLnSpc="1">
            <a:prstTxWarp prst="textNoShape">
              <a:avLst/>
            </a:prstTxWarp>
          </a:bodyPr>
          <a:lstStyle/>
          <a:p>
            <a:pPr algn="ctr"/>
            <a:r>
              <a:rPr lang="zh-CN" altLang="en-US" sz="1700" b="1" dirty="0">
                <a:solidFill>
                  <a:schemeClr val="bg1"/>
                </a:solidFill>
                <a:latin typeface="微软雅黑" pitchFamily="34" charset="-122"/>
                <a:ea typeface="微软雅黑" pitchFamily="34" charset="-122"/>
              </a:rPr>
              <a:t>计划</a:t>
            </a:r>
            <a:r>
              <a:rPr lang="en-US" altLang="zh-CN" sz="1700" b="1" dirty="0" smtClean="0">
                <a:solidFill>
                  <a:schemeClr val="bg1"/>
                </a:solidFill>
                <a:latin typeface="微软雅黑" pitchFamily="34" charset="-122"/>
                <a:ea typeface="微软雅黑" pitchFamily="34" charset="-122"/>
              </a:rPr>
              <a:t>1</a:t>
            </a:r>
          </a:p>
        </p:txBody>
      </p:sp>
      <p:sp>
        <p:nvSpPr>
          <p:cNvPr id="129" name="Oval 13"/>
          <p:cNvSpPr>
            <a:spLocks noChangeArrowheads="1"/>
          </p:cNvSpPr>
          <p:nvPr/>
        </p:nvSpPr>
        <p:spPr bwMode="auto">
          <a:xfrm>
            <a:off x="5151659" y="2143042"/>
            <a:ext cx="735264" cy="735260"/>
          </a:xfrm>
          <a:prstGeom prst="ellipse">
            <a:avLst/>
          </a:prstGeom>
          <a:noFill/>
          <a:ln w="19050">
            <a:noFill/>
          </a:ln>
        </p:spPr>
        <p:txBody>
          <a:bodyPr vert="horz" wrap="square" lIns="0" tIns="0" rIns="0" bIns="0" numCol="1" anchor="t" anchorCtr="0" compatLnSpc="1">
            <a:prstTxWarp prst="textNoShape">
              <a:avLst/>
            </a:prstTxWarp>
          </a:bodyPr>
          <a:lstStyle/>
          <a:p>
            <a:pPr algn="ctr"/>
            <a:r>
              <a:rPr lang="zh-CN" altLang="en-US" sz="1700" b="1" dirty="0" smtClean="0">
                <a:solidFill>
                  <a:schemeClr val="bg1"/>
                </a:solidFill>
                <a:latin typeface="微软雅黑" pitchFamily="34" charset="-122"/>
                <a:ea typeface="微软雅黑" pitchFamily="34" charset="-122"/>
              </a:rPr>
              <a:t>计划</a:t>
            </a:r>
            <a:r>
              <a:rPr lang="en-US" altLang="zh-CN" sz="1700" b="1" dirty="0" smtClean="0">
                <a:solidFill>
                  <a:schemeClr val="bg1"/>
                </a:solidFill>
                <a:latin typeface="微软雅黑" pitchFamily="34" charset="-122"/>
                <a:ea typeface="微软雅黑" pitchFamily="34" charset="-122"/>
              </a:rPr>
              <a:t>2</a:t>
            </a:r>
          </a:p>
        </p:txBody>
      </p:sp>
      <p:sp>
        <p:nvSpPr>
          <p:cNvPr id="130" name="Oval 13"/>
          <p:cNvSpPr>
            <a:spLocks noChangeArrowheads="1"/>
          </p:cNvSpPr>
          <p:nvPr/>
        </p:nvSpPr>
        <p:spPr bwMode="auto">
          <a:xfrm>
            <a:off x="5151659" y="3076494"/>
            <a:ext cx="735264" cy="735260"/>
          </a:xfrm>
          <a:prstGeom prst="ellipse">
            <a:avLst/>
          </a:prstGeom>
          <a:noFill/>
          <a:ln w="19050">
            <a:noFill/>
          </a:ln>
        </p:spPr>
        <p:txBody>
          <a:bodyPr vert="horz" wrap="square" lIns="0" tIns="0" rIns="0" bIns="0" numCol="1" anchor="t" anchorCtr="0" compatLnSpc="1">
            <a:prstTxWarp prst="textNoShape">
              <a:avLst/>
            </a:prstTxWarp>
          </a:bodyPr>
          <a:lstStyle/>
          <a:p>
            <a:pPr algn="ctr"/>
            <a:r>
              <a:rPr lang="zh-CN" altLang="en-US" sz="1700" b="1" dirty="0" smtClean="0">
                <a:solidFill>
                  <a:schemeClr val="bg1"/>
                </a:solidFill>
                <a:latin typeface="微软雅黑" pitchFamily="34" charset="-122"/>
                <a:ea typeface="微软雅黑" pitchFamily="34" charset="-122"/>
              </a:rPr>
              <a:t>计划</a:t>
            </a:r>
            <a:r>
              <a:rPr lang="en-US" altLang="zh-CN" sz="1700" b="1" dirty="0" smtClean="0">
                <a:solidFill>
                  <a:schemeClr val="bg1"/>
                </a:solidFill>
                <a:latin typeface="微软雅黑" pitchFamily="34" charset="-122"/>
                <a:ea typeface="微软雅黑" pitchFamily="34" charset="-122"/>
              </a:rPr>
              <a:t>3</a:t>
            </a:r>
          </a:p>
        </p:txBody>
      </p:sp>
      <p:sp>
        <p:nvSpPr>
          <p:cNvPr id="131" name="Oval 13"/>
          <p:cNvSpPr>
            <a:spLocks noChangeArrowheads="1"/>
          </p:cNvSpPr>
          <p:nvPr/>
        </p:nvSpPr>
        <p:spPr bwMode="auto">
          <a:xfrm>
            <a:off x="5151659" y="4009945"/>
            <a:ext cx="735264" cy="735260"/>
          </a:xfrm>
          <a:prstGeom prst="ellipse">
            <a:avLst/>
          </a:prstGeom>
          <a:noFill/>
          <a:ln w="19050">
            <a:noFill/>
          </a:ln>
        </p:spPr>
        <p:txBody>
          <a:bodyPr vert="horz" wrap="square" lIns="0" tIns="0" rIns="0" bIns="0" numCol="1" anchor="t" anchorCtr="0" compatLnSpc="1">
            <a:prstTxWarp prst="textNoShape">
              <a:avLst/>
            </a:prstTxWarp>
          </a:bodyPr>
          <a:lstStyle/>
          <a:p>
            <a:pPr algn="ctr"/>
            <a:r>
              <a:rPr lang="zh-CN" altLang="en-US" sz="1700" b="1" dirty="0" smtClean="0">
                <a:solidFill>
                  <a:schemeClr val="bg1"/>
                </a:solidFill>
                <a:latin typeface="微软雅黑" pitchFamily="34" charset="-122"/>
                <a:ea typeface="微软雅黑" pitchFamily="34" charset="-122"/>
              </a:rPr>
              <a:t>计划</a:t>
            </a:r>
            <a:r>
              <a:rPr lang="en-US" altLang="zh-CN" sz="1700" b="1" dirty="0" smtClean="0">
                <a:solidFill>
                  <a:schemeClr val="bg1"/>
                </a:solidFill>
                <a:latin typeface="微软雅黑" pitchFamily="34" charset="-122"/>
                <a:ea typeface="微软雅黑" pitchFamily="34" charset="-122"/>
              </a:rPr>
              <a:t>4</a:t>
            </a:r>
          </a:p>
        </p:txBody>
      </p:sp>
      <p:sp>
        <p:nvSpPr>
          <p:cNvPr id="132" name="TextBox 131"/>
          <p:cNvSpPr txBox="1"/>
          <p:nvPr/>
        </p:nvSpPr>
        <p:spPr>
          <a:xfrm>
            <a:off x="6116729" y="4272782"/>
            <a:ext cx="2357420" cy="215828"/>
          </a:xfrm>
          <a:prstGeom prst="rect">
            <a:avLst/>
          </a:prstGeom>
          <a:noFill/>
        </p:spPr>
        <p:txBody>
          <a:bodyPr wrap="square" lIns="0" tIns="0" rIns="0" bIns="0" rtlCol="0">
            <a:spAutoFit/>
          </a:bodyPr>
          <a:lstStyle>
            <a:defPPr>
              <a:defRPr lang="zh-CN"/>
            </a:defPPr>
            <a:lvl1pPr>
              <a:lnSpc>
                <a:spcPts val="1800"/>
              </a:lnSpc>
              <a:defRPr sz="1400" b="0">
                <a:solidFill>
                  <a:schemeClr val="tx1">
                    <a:lumMod val="65000"/>
                    <a:lumOff val="35000"/>
                  </a:schemeClr>
                </a:solidFill>
                <a:latin typeface="微软雅黑" pitchFamily="34" charset="-122"/>
                <a:ea typeface="微软雅黑" pitchFamily="34" charset="-122"/>
              </a:defRPr>
            </a:lvl1pPr>
          </a:lstStyle>
          <a:p>
            <a:r>
              <a:rPr lang="zh-CN" altLang="en-US" dirty="0" smtClean="0"/>
              <a:t>整合资源、合作创新</a:t>
            </a:r>
            <a:endParaRPr lang="en-US" altLang="zh-CN" dirty="0"/>
          </a:p>
        </p:txBody>
      </p:sp>
      <p:sp>
        <p:nvSpPr>
          <p:cNvPr id="31" name="TextBox 30"/>
          <p:cNvSpPr txBox="1"/>
          <p:nvPr/>
        </p:nvSpPr>
        <p:spPr>
          <a:xfrm>
            <a:off x="1100870" y="250030"/>
            <a:ext cx="1523419" cy="346212"/>
          </a:xfrm>
          <a:prstGeom prst="rect">
            <a:avLst/>
          </a:prstGeom>
          <a:noFill/>
        </p:spPr>
        <p:txBody>
          <a:bodyPr wrap="none" lIns="68543" tIns="34272" rIns="68543" bIns="34272" rtlCol="0">
            <a:spAutoFit/>
          </a:bodyPr>
          <a:lstStyle/>
          <a:p>
            <a:r>
              <a:rPr lang="zh-CN" altLang="en-US" sz="1800" b="1" dirty="0" smtClean="0">
                <a:solidFill>
                  <a:schemeClr val="bg1"/>
                </a:solidFill>
                <a:latin typeface="+mn-ea"/>
              </a:rPr>
              <a:t>未来学习计划</a:t>
            </a:r>
            <a:endParaRPr lang="zh-CN" altLang="en-US" sz="1800" b="1" dirty="0">
              <a:solidFill>
                <a:schemeClr val="bg1"/>
              </a:solidFill>
              <a:latin typeface="+mn-ea"/>
            </a:endParaRPr>
          </a:p>
        </p:txBody>
      </p:sp>
      <p:sp>
        <p:nvSpPr>
          <p:cNvPr id="32" name="任意多边形 3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34" name="流程图: 摘录 3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29" name="Picture 28"/>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206864" y="250030"/>
            <a:ext cx="4679578" cy="317878"/>
          </a:xfrm>
          <a:prstGeom prst="rect">
            <a:avLst/>
          </a:prstGeom>
        </p:spPr>
      </p:pic>
    </p:spTree>
    <p:extLst>
      <p:ext uri="{BB962C8B-B14F-4D97-AF65-F5344CB8AC3E}">
        <p14:creationId xmlns:p14="http://schemas.microsoft.com/office/powerpoint/2010/main" xmlns="" val="583161203"/>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0-#ppt_w/2"/>
                                          </p:val>
                                        </p:tav>
                                        <p:tav tm="100000">
                                          <p:val>
                                            <p:strVal val="#ppt_x"/>
                                          </p:val>
                                        </p:tav>
                                      </p:tavLst>
                                    </p:anim>
                                    <p:anim calcmode="lin" valueType="num">
                                      <p:cBhvr additive="base">
                                        <p:cTn id="14"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1"/>
                                        </p:tgtEl>
                                        <p:attrNameLst>
                                          <p:attrName>ppt_y</p:attrName>
                                        </p:attrNameLst>
                                      </p:cBhvr>
                                      <p:tavLst>
                                        <p:tav tm="0">
                                          <p:val>
                                            <p:strVal val="#ppt_y"/>
                                          </p:val>
                                        </p:tav>
                                        <p:tav tm="100000">
                                          <p:val>
                                            <p:strVal val="#ppt_y"/>
                                          </p:val>
                                        </p:tav>
                                      </p:tavLst>
                                    </p:anim>
                                    <p:anim calcmode="lin" valueType="num">
                                      <p:cBhvr>
                                        <p:cTn id="21"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1"/>
                                        </p:tgtEl>
                                      </p:cBhvr>
                                    </p:animEffect>
                                  </p:childTnLst>
                                </p:cTn>
                              </p:par>
                            </p:childTnLst>
                          </p:cTn>
                        </p:par>
                        <p:par>
                          <p:cTn id="24" fill="hold">
                            <p:stCondLst>
                              <p:cond delay="750"/>
                            </p:stCondLst>
                            <p:childTnLst>
                              <p:par>
                                <p:cTn id="25" presetID="42" presetClass="entr" presetSubtype="0" fill="hold" grpId="0" nodeType="afterEffect">
                                  <p:stCondLst>
                                    <p:cond delay="0"/>
                                  </p:stCondLst>
                                  <p:childTnLst>
                                    <p:set>
                                      <p:cBhvr>
                                        <p:cTn id="26" dur="1" fill="hold">
                                          <p:stCondLst>
                                            <p:cond delay="0"/>
                                          </p:stCondLst>
                                        </p:cTn>
                                        <p:tgtEl>
                                          <p:spTgt spid="123"/>
                                        </p:tgtEl>
                                        <p:attrNameLst>
                                          <p:attrName>style.visibility</p:attrName>
                                        </p:attrNameLst>
                                      </p:cBhvr>
                                      <p:to>
                                        <p:strVal val="visible"/>
                                      </p:to>
                                    </p:set>
                                    <p:animEffect transition="in" filter="fade">
                                      <p:cBhvr>
                                        <p:cTn id="27" dur="1000"/>
                                        <p:tgtEl>
                                          <p:spTgt spid="123"/>
                                        </p:tgtEl>
                                      </p:cBhvr>
                                    </p:animEffect>
                                    <p:anim calcmode="lin" valueType="num">
                                      <p:cBhvr>
                                        <p:cTn id="28" dur="1000" fill="hold"/>
                                        <p:tgtEl>
                                          <p:spTgt spid="123"/>
                                        </p:tgtEl>
                                        <p:attrNameLst>
                                          <p:attrName>ppt_x</p:attrName>
                                        </p:attrNameLst>
                                      </p:cBhvr>
                                      <p:tavLst>
                                        <p:tav tm="0">
                                          <p:val>
                                            <p:strVal val="#ppt_x"/>
                                          </p:val>
                                        </p:tav>
                                        <p:tav tm="100000">
                                          <p:val>
                                            <p:strVal val="#ppt_x"/>
                                          </p:val>
                                        </p:tav>
                                      </p:tavLst>
                                    </p:anim>
                                    <p:anim calcmode="lin" valueType="num">
                                      <p:cBhvr>
                                        <p:cTn id="29" dur="1000" fill="hold"/>
                                        <p:tgtEl>
                                          <p:spTgt spid="1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700"/>
                                  </p:stCondLst>
                                  <p:childTnLst>
                                    <p:set>
                                      <p:cBhvr>
                                        <p:cTn id="31" dur="1" fill="hold">
                                          <p:stCondLst>
                                            <p:cond delay="0"/>
                                          </p:stCondLst>
                                        </p:cTn>
                                        <p:tgtEl>
                                          <p:spTgt spid="124"/>
                                        </p:tgtEl>
                                        <p:attrNameLst>
                                          <p:attrName>style.visibility</p:attrName>
                                        </p:attrNameLst>
                                      </p:cBhvr>
                                      <p:to>
                                        <p:strVal val="visible"/>
                                      </p:to>
                                    </p:set>
                                    <p:animEffect transition="in" filter="fade">
                                      <p:cBhvr>
                                        <p:cTn id="32" dur="1000"/>
                                        <p:tgtEl>
                                          <p:spTgt spid="124"/>
                                        </p:tgtEl>
                                      </p:cBhvr>
                                    </p:animEffect>
                                    <p:anim calcmode="lin" valueType="num">
                                      <p:cBhvr>
                                        <p:cTn id="33" dur="1000" fill="hold"/>
                                        <p:tgtEl>
                                          <p:spTgt spid="124"/>
                                        </p:tgtEl>
                                        <p:attrNameLst>
                                          <p:attrName>ppt_x</p:attrName>
                                        </p:attrNameLst>
                                      </p:cBhvr>
                                      <p:tavLst>
                                        <p:tav tm="0">
                                          <p:val>
                                            <p:strVal val="#ppt_x"/>
                                          </p:val>
                                        </p:tav>
                                        <p:tav tm="100000">
                                          <p:val>
                                            <p:strVal val="#ppt_x"/>
                                          </p:val>
                                        </p:tav>
                                      </p:tavLst>
                                    </p:anim>
                                    <p:anim calcmode="lin" valueType="num">
                                      <p:cBhvr>
                                        <p:cTn id="34" dur="1000" fill="hold"/>
                                        <p:tgtEl>
                                          <p:spTgt spid="12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300"/>
                                  </p:stCondLst>
                                  <p:childTnLst>
                                    <p:set>
                                      <p:cBhvr>
                                        <p:cTn id="36" dur="1" fill="hold">
                                          <p:stCondLst>
                                            <p:cond delay="0"/>
                                          </p:stCondLst>
                                        </p:cTn>
                                        <p:tgtEl>
                                          <p:spTgt spid="122"/>
                                        </p:tgtEl>
                                        <p:attrNameLst>
                                          <p:attrName>style.visibility</p:attrName>
                                        </p:attrNameLst>
                                      </p:cBhvr>
                                      <p:to>
                                        <p:strVal val="visible"/>
                                      </p:to>
                                    </p:set>
                                    <p:animEffect transition="in" filter="fade">
                                      <p:cBhvr>
                                        <p:cTn id="37" dur="1000"/>
                                        <p:tgtEl>
                                          <p:spTgt spid="122"/>
                                        </p:tgtEl>
                                      </p:cBhvr>
                                    </p:animEffect>
                                    <p:anim calcmode="lin" valueType="num">
                                      <p:cBhvr>
                                        <p:cTn id="38" dur="1000" fill="hold"/>
                                        <p:tgtEl>
                                          <p:spTgt spid="122"/>
                                        </p:tgtEl>
                                        <p:attrNameLst>
                                          <p:attrName>ppt_x</p:attrName>
                                        </p:attrNameLst>
                                      </p:cBhvr>
                                      <p:tavLst>
                                        <p:tav tm="0">
                                          <p:val>
                                            <p:strVal val="#ppt_x"/>
                                          </p:val>
                                        </p:tav>
                                        <p:tav tm="100000">
                                          <p:val>
                                            <p:strVal val="#ppt_x"/>
                                          </p:val>
                                        </p:tav>
                                      </p:tavLst>
                                    </p:anim>
                                    <p:anim calcmode="lin" valueType="num">
                                      <p:cBhvr>
                                        <p:cTn id="39" dur="1000" fill="hold"/>
                                        <p:tgtEl>
                                          <p:spTgt spid="122"/>
                                        </p:tgtEl>
                                        <p:attrNameLst>
                                          <p:attrName>ppt_y</p:attrName>
                                        </p:attrNameLst>
                                      </p:cBhvr>
                                      <p:tavLst>
                                        <p:tav tm="0">
                                          <p:val>
                                            <p:strVal val="#ppt_y+.1"/>
                                          </p:val>
                                        </p:tav>
                                        <p:tav tm="100000">
                                          <p:val>
                                            <p:strVal val="#ppt_y"/>
                                          </p:val>
                                        </p:tav>
                                      </p:tavLst>
                                    </p:anim>
                                  </p:childTnLst>
                                </p:cTn>
                              </p:par>
                            </p:childTnLst>
                          </p:cTn>
                        </p:par>
                        <p:par>
                          <p:cTn id="40" fill="hold">
                            <p:stCondLst>
                              <p:cond delay="305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8"/>
                                        </p:tgtEl>
                                        <p:attrNameLst>
                                          <p:attrName>style.visibility</p:attrName>
                                        </p:attrNameLst>
                                      </p:cBhvr>
                                      <p:to>
                                        <p:strVal val="visible"/>
                                      </p:to>
                                    </p:set>
                                    <p:animEffect transition="in" filter="fade">
                                      <p:cBhvr>
                                        <p:cTn id="46" dur="500"/>
                                        <p:tgtEl>
                                          <p:spTgt spid="128"/>
                                        </p:tgtEl>
                                      </p:cBhvr>
                                    </p:animEffect>
                                  </p:childTnLst>
                                </p:cTn>
                              </p:par>
                            </p:childTnLst>
                          </p:cTn>
                        </p:par>
                        <p:par>
                          <p:cTn id="47" fill="hold">
                            <p:stCondLst>
                              <p:cond delay="3550"/>
                            </p:stCondLst>
                            <p:childTnLst>
                              <p:par>
                                <p:cTn id="48" presetID="22" presetClass="entr" presetSubtype="8" fill="hold" grpId="0" nodeType="afterEffect">
                                  <p:stCondLst>
                                    <p:cond delay="0"/>
                                  </p:stCondLst>
                                  <p:childTnLst>
                                    <p:set>
                                      <p:cBhvr>
                                        <p:cTn id="49" dur="1" fill="hold">
                                          <p:stCondLst>
                                            <p:cond delay="0"/>
                                          </p:stCondLst>
                                        </p:cTn>
                                        <p:tgtEl>
                                          <p:spTgt spid="125"/>
                                        </p:tgtEl>
                                        <p:attrNameLst>
                                          <p:attrName>style.visibility</p:attrName>
                                        </p:attrNameLst>
                                      </p:cBhvr>
                                      <p:to>
                                        <p:strVal val="visible"/>
                                      </p:to>
                                    </p:set>
                                    <p:animEffect transition="in" filter="wipe(left)">
                                      <p:cBhvr>
                                        <p:cTn id="50" dur="500"/>
                                        <p:tgtEl>
                                          <p:spTgt spid="125"/>
                                        </p:tgtEl>
                                      </p:cBhvr>
                                    </p:animEffect>
                                  </p:childTnLst>
                                </p:cTn>
                              </p:par>
                            </p:childTnLst>
                          </p:cTn>
                        </p:par>
                        <p:par>
                          <p:cTn id="51" fill="hold">
                            <p:stCondLst>
                              <p:cond delay="4050"/>
                            </p:stCondLst>
                            <p:childTnLst>
                              <p:par>
                                <p:cTn id="52" presetID="10" presetClass="entr" presetSubtype="0" fill="hold"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9"/>
                                        </p:tgtEl>
                                        <p:attrNameLst>
                                          <p:attrName>style.visibility</p:attrName>
                                        </p:attrNameLst>
                                      </p:cBhvr>
                                      <p:to>
                                        <p:strVal val="visible"/>
                                      </p:to>
                                    </p:set>
                                    <p:animEffect transition="in" filter="fade">
                                      <p:cBhvr>
                                        <p:cTn id="57" dur="500"/>
                                        <p:tgtEl>
                                          <p:spTgt spid="129"/>
                                        </p:tgtEl>
                                      </p:cBhvr>
                                    </p:animEffect>
                                  </p:childTnLst>
                                </p:cTn>
                              </p:par>
                            </p:childTnLst>
                          </p:cTn>
                        </p:par>
                        <p:par>
                          <p:cTn id="58" fill="hold">
                            <p:stCondLst>
                              <p:cond delay="4550"/>
                            </p:stCondLst>
                            <p:childTnLst>
                              <p:par>
                                <p:cTn id="59" presetID="22" presetClass="entr" presetSubtype="8" fill="hold" grpId="0" nodeType="afterEffect">
                                  <p:stCondLst>
                                    <p:cond delay="0"/>
                                  </p:stCondLst>
                                  <p:childTnLst>
                                    <p:set>
                                      <p:cBhvr>
                                        <p:cTn id="60" dur="1" fill="hold">
                                          <p:stCondLst>
                                            <p:cond delay="0"/>
                                          </p:stCondLst>
                                        </p:cTn>
                                        <p:tgtEl>
                                          <p:spTgt spid="126"/>
                                        </p:tgtEl>
                                        <p:attrNameLst>
                                          <p:attrName>style.visibility</p:attrName>
                                        </p:attrNameLst>
                                      </p:cBhvr>
                                      <p:to>
                                        <p:strVal val="visible"/>
                                      </p:to>
                                    </p:set>
                                    <p:animEffect transition="in" filter="wipe(left)">
                                      <p:cBhvr>
                                        <p:cTn id="61" dur="500"/>
                                        <p:tgtEl>
                                          <p:spTgt spid="126"/>
                                        </p:tgtEl>
                                      </p:cBhvr>
                                    </p:animEffect>
                                  </p:childTnLst>
                                </p:cTn>
                              </p:par>
                            </p:childTnLst>
                          </p:cTn>
                        </p:par>
                        <p:par>
                          <p:cTn id="62" fill="hold">
                            <p:stCondLst>
                              <p:cond delay="5050"/>
                            </p:stCondLst>
                            <p:childTnLst>
                              <p:par>
                                <p:cTn id="63" presetID="10" presetClass="entr" presetSubtype="0" fill="hold" nodeType="after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0"/>
                                        </p:tgtEl>
                                        <p:attrNameLst>
                                          <p:attrName>style.visibility</p:attrName>
                                        </p:attrNameLst>
                                      </p:cBhvr>
                                      <p:to>
                                        <p:strVal val="visible"/>
                                      </p:to>
                                    </p:set>
                                    <p:animEffect transition="in" filter="fade">
                                      <p:cBhvr>
                                        <p:cTn id="68" dur="500"/>
                                        <p:tgtEl>
                                          <p:spTgt spid="130"/>
                                        </p:tgtEl>
                                      </p:cBhvr>
                                    </p:animEffect>
                                  </p:childTnLst>
                                </p:cTn>
                              </p:par>
                            </p:childTnLst>
                          </p:cTn>
                        </p:par>
                        <p:par>
                          <p:cTn id="69" fill="hold">
                            <p:stCondLst>
                              <p:cond delay="5550"/>
                            </p:stCondLst>
                            <p:childTnLst>
                              <p:par>
                                <p:cTn id="70" presetID="22" presetClass="entr" presetSubtype="8" fill="hold" grpId="0" nodeType="afterEffect">
                                  <p:stCondLst>
                                    <p:cond delay="0"/>
                                  </p:stCondLst>
                                  <p:childTnLst>
                                    <p:set>
                                      <p:cBhvr>
                                        <p:cTn id="71" dur="1" fill="hold">
                                          <p:stCondLst>
                                            <p:cond delay="0"/>
                                          </p:stCondLst>
                                        </p:cTn>
                                        <p:tgtEl>
                                          <p:spTgt spid="127"/>
                                        </p:tgtEl>
                                        <p:attrNameLst>
                                          <p:attrName>style.visibility</p:attrName>
                                        </p:attrNameLst>
                                      </p:cBhvr>
                                      <p:to>
                                        <p:strVal val="visible"/>
                                      </p:to>
                                    </p:set>
                                    <p:animEffect transition="in" filter="wipe(left)">
                                      <p:cBhvr>
                                        <p:cTn id="72" dur="500"/>
                                        <p:tgtEl>
                                          <p:spTgt spid="127"/>
                                        </p:tgtEl>
                                      </p:cBhvr>
                                    </p:animEffect>
                                  </p:childTnLst>
                                </p:cTn>
                              </p:par>
                            </p:childTnLst>
                          </p:cTn>
                        </p:par>
                        <p:par>
                          <p:cTn id="73" fill="hold">
                            <p:stCondLst>
                              <p:cond delay="6050"/>
                            </p:stCondLst>
                            <p:childTnLst>
                              <p:par>
                                <p:cTn id="74" presetID="10" presetClass="entr" presetSubtype="0" fill="hold" nodeType="after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500"/>
                                        <p:tgtEl>
                                          <p:spTgt spid="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31"/>
                                        </p:tgtEl>
                                        <p:attrNameLst>
                                          <p:attrName>style.visibility</p:attrName>
                                        </p:attrNameLst>
                                      </p:cBhvr>
                                      <p:to>
                                        <p:strVal val="visible"/>
                                      </p:to>
                                    </p:set>
                                    <p:animEffect transition="in" filter="fade">
                                      <p:cBhvr>
                                        <p:cTn id="79" dur="500"/>
                                        <p:tgtEl>
                                          <p:spTgt spid="131"/>
                                        </p:tgtEl>
                                      </p:cBhvr>
                                    </p:animEffect>
                                  </p:childTnLst>
                                </p:cTn>
                              </p:par>
                            </p:childTnLst>
                          </p:cTn>
                        </p:par>
                        <p:par>
                          <p:cTn id="80" fill="hold">
                            <p:stCondLst>
                              <p:cond delay="6550"/>
                            </p:stCondLst>
                            <p:childTnLst>
                              <p:par>
                                <p:cTn id="81" presetID="22" presetClass="entr" presetSubtype="8" fill="hold" grpId="0" nodeType="afterEffect">
                                  <p:stCondLst>
                                    <p:cond delay="0"/>
                                  </p:stCondLst>
                                  <p:childTnLst>
                                    <p:set>
                                      <p:cBhvr>
                                        <p:cTn id="82" dur="1" fill="hold">
                                          <p:stCondLst>
                                            <p:cond delay="0"/>
                                          </p:stCondLst>
                                        </p:cTn>
                                        <p:tgtEl>
                                          <p:spTgt spid="132"/>
                                        </p:tgtEl>
                                        <p:attrNameLst>
                                          <p:attrName>style.visibility</p:attrName>
                                        </p:attrNameLst>
                                      </p:cBhvr>
                                      <p:to>
                                        <p:strVal val="visible"/>
                                      </p:to>
                                    </p:set>
                                    <p:animEffect transition="in" filter="wipe(left)">
                                      <p:cBhvr>
                                        <p:cTn id="83"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125" grpId="0"/>
      <p:bldP spid="126" grpId="0"/>
      <p:bldP spid="127" grpId="0"/>
      <p:bldP spid="128" grpId="0"/>
      <p:bldP spid="129" grpId="0"/>
      <p:bldP spid="130" grpId="0"/>
      <p:bldP spid="131" grpId="0"/>
      <p:bldP spid="132" grpId="0"/>
      <p:bldP spid="31" grpId="0"/>
      <p:bldP spid="32" grpId="0" animBg="1"/>
      <p:bldP spid="3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60329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附录</a:t>
            </a:r>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3831790"/>
          </a:xfrm>
          <a:prstGeom prst="rect">
            <a:avLst/>
          </a:prstGeom>
        </p:spPr>
        <p:txBody>
          <a:bodyPr wrap="square" lIns="91413" tIns="45706" rIns="91413" bIns="45706">
            <a:spAutoFit/>
          </a:bodyPr>
          <a:lstStyle/>
          <a:p>
            <a:pPr>
              <a:lnSpc>
                <a:spcPct val="150000"/>
              </a:lnSpc>
            </a:pPr>
            <a:r>
              <a:rPr lang="zh-CN" altLang="en-US" b="1" dirty="0" smtClean="0">
                <a:solidFill>
                  <a:schemeClr val="tx2">
                    <a:lumMod val="75000"/>
                  </a:schemeClr>
                </a:solidFill>
              </a:rPr>
              <a:t>附 录</a:t>
            </a:r>
            <a:endParaRPr lang="zh-CN" altLang="en-US" dirty="0" smtClean="0">
              <a:solidFill>
                <a:schemeClr val="tx2">
                  <a:lumMod val="75000"/>
                </a:schemeClr>
              </a:solidFill>
            </a:endParaRPr>
          </a:p>
          <a:p>
            <a:pPr indent="457200">
              <a:lnSpc>
                <a:spcPct val="150000"/>
              </a:lnSpc>
            </a:pPr>
            <a:r>
              <a:rPr lang="zh-CN" altLang="en-US" sz="1600" b="1" dirty="0" smtClean="0">
                <a:solidFill>
                  <a:schemeClr val="tx2">
                    <a:lumMod val="75000"/>
                  </a:schemeClr>
                </a:solidFill>
              </a:rPr>
              <a:t>附录一</a:t>
            </a:r>
            <a:endParaRPr lang="zh-CN" altLang="en-US" sz="1600" dirty="0" smtClean="0">
              <a:solidFill>
                <a:schemeClr val="tx2">
                  <a:lumMod val="75000"/>
                </a:schemeClr>
              </a:solidFill>
            </a:endParaRPr>
          </a:p>
          <a:p>
            <a:pPr indent="457200">
              <a:lnSpc>
                <a:spcPct val="150000"/>
              </a:lnSpc>
            </a:pPr>
            <a:r>
              <a:rPr lang="zh-CN" altLang="en-US" sz="1600" b="1" dirty="0" smtClean="0">
                <a:solidFill>
                  <a:schemeClr val="tx2">
                    <a:lumMod val="75000"/>
                  </a:schemeClr>
                </a:solidFill>
              </a:rPr>
              <a:t>合弄制学习手册</a:t>
            </a:r>
            <a:endParaRPr lang="zh-CN" altLang="en-US" sz="1600" dirty="0" smtClean="0">
              <a:solidFill>
                <a:schemeClr val="tx2">
                  <a:lumMod val="75000"/>
                </a:schemeClr>
              </a:solidFill>
            </a:endParaRPr>
          </a:p>
          <a:p>
            <a:pPr indent="457200">
              <a:lnSpc>
                <a:spcPct val="150000"/>
              </a:lnSpc>
            </a:pPr>
            <a:r>
              <a:rPr lang="en-US" sz="1600" b="1" dirty="0" smtClean="0">
                <a:solidFill>
                  <a:schemeClr val="tx2">
                    <a:lumMod val="75000"/>
                  </a:schemeClr>
                </a:solidFill>
              </a:rPr>
              <a:t>1</a:t>
            </a:r>
            <a:r>
              <a:rPr lang="zh-CN" altLang="en-US" sz="1600" b="1" dirty="0" smtClean="0">
                <a:solidFill>
                  <a:schemeClr val="tx2">
                    <a:lumMod val="75000"/>
                  </a:schemeClr>
                </a:solidFill>
              </a:rPr>
              <a:t>、什么是合弄制</a:t>
            </a:r>
            <a:endParaRPr lang="zh-CN" altLang="en-US" sz="1600"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合弄制，英文为</a:t>
            </a:r>
            <a:r>
              <a:rPr lang="en-US" sz="1600" dirty="0" err="1" smtClean="0">
                <a:solidFill>
                  <a:schemeClr val="tx2">
                    <a:lumMod val="75000"/>
                  </a:schemeClr>
                </a:solidFill>
              </a:rPr>
              <a:t>holacracy</a:t>
            </a:r>
            <a:r>
              <a:rPr lang="zh-CN" altLang="en-US" sz="1600" dirty="0" smtClean="0">
                <a:solidFill>
                  <a:schemeClr val="tx2">
                    <a:lumMod val="75000"/>
                  </a:schemeClr>
                </a:solidFill>
              </a:rPr>
              <a:t>，其创始人为美国人布赖恩</a:t>
            </a:r>
            <a:r>
              <a:rPr lang="en-US" altLang="zh-CN" sz="1600" dirty="0" smtClean="0">
                <a:solidFill>
                  <a:schemeClr val="tx2">
                    <a:lumMod val="75000"/>
                  </a:schemeClr>
                </a:solidFill>
              </a:rPr>
              <a:t>·</a:t>
            </a:r>
            <a:r>
              <a:rPr lang="zh-CN" altLang="en-US" sz="1600" dirty="0" smtClean="0">
                <a:solidFill>
                  <a:schemeClr val="tx2">
                    <a:lumMod val="75000"/>
                  </a:schemeClr>
                </a:solidFill>
              </a:rPr>
              <a:t>罗伯逊。所谓合弄制，即由角色来承担工作的管理系统。一项工作被看做一个</a:t>
            </a:r>
            <a:r>
              <a:rPr lang="en-US" sz="1600" dirty="0" smtClean="0">
                <a:solidFill>
                  <a:schemeClr val="tx2">
                    <a:lumMod val="75000"/>
                  </a:schemeClr>
                </a:solidFill>
              </a:rPr>
              <a:t>“</a:t>
            </a:r>
            <a:r>
              <a:rPr lang="zh-CN" altLang="en-US" sz="1600" dirty="0" smtClean="0">
                <a:solidFill>
                  <a:schemeClr val="tx2">
                    <a:lumMod val="75000"/>
                  </a:schemeClr>
                </a:solidFill>
              </a:rPr>
              <a:t>角色</a:t>
            </a:r>
            <a:r>
              <a:rPr lang="en-US" sz="1600" dirty="0" smtClean="0">
                <a:solidFill>
                  <a:schemeClr val="tx2">
                    <a:lumMod val="75000"/>
                  </a:schemeClr>
                </a:solidFill>
              </a:rPr>
              <a:t>”</a:t>
            </a:r>
            <a:r>
              <a:rPr lang="zh-CN" altLang="en-US" sz="1600" dirty="0" smtClean="0">
                <a:solidFill>
                  <a:schemeClr val="tx2">
                    <a:lumMod val="75000"/>
                  </a:schemeClr>
                </a:solidFill>
              </a:rPr>
              <a:t>，同一个人可以选择承担不同角色，和其他人配合完成工作，按照角色分配权力。</a:t>
            </a:r>
            <a:r>
              <a:rPr lang="en-US" sz="1600" baseline="30000" dirty="0" smtClean="0">
                <a:solidFill>
                  <a:schemeClr val="tx2">
                    <a:lumMod val="75000"/>
                  </a:schemeClr>
                </a:solidFill>
              </a:rPr>
              <a:t>[1]</a:t>
            </a:r>
          </a:p>
          <a:p>
            <a:pPr indent="457200">
              <a:lnSpc>
                <a:spcPct val="150000"/>
              </a:lnSpc>
            </a:pPr>
            <a:r>
              <a:rPr lang="en-US" sz="1600" b="1" dirty="0" smtClean="0">
                <a:solidFill>
                  <a:schemeClr val="tx2">
                    <a:lumMod val="75000"/>
                  </a:schemeClr>
                </a:solidFill>
              </a:rPr>
              <a:t>2</a:t>
            </a:r>
            <a:r>
              <a:rPr lang="zh-CN" altLang="en-US" sz="1600" b="1" dirty="0" smtClean="0">
                <a:solidFill>
                  <a:schemeClr val="tx2">
                    <a:lumMod val="75000"/>
                  </a:schemeClr>
                </a:solidFill>
              </a:rPr>
              <a:t>、合弄制的发展历程</a:t>
            </a:r>
            <a:endParaRPr lang="zh-CN" altLang="en-US" sz="1600"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合弄制最早开始由鞋类电商公司</a:t>
            </a:r>
            <a:r>
              <a:rPr lang="en-US" sz="1600" dirty="0" err="1" smtClean="0">
                <a:solidFill>
                  <a:schemeClr val="tx2">
                    <a:lumMod val="75000"/>
                  </a:schemeClr>
                </a:solidFill>
              </a:rPr>
              <a:t>Zappos</a:t>
            </a:r>
            <a:r>
              <a:rPr lang="zh-CN" altLang="en-US" sz="1600" dirty="0" smtClean="0">
                <a:solidFill>
                  <a:schemeClr val="tx2">
                    <a:lumMod val="75000"/>
                  </a:schemeClr>
                </a:solidFill>
              </a:rPr>
              <a:t>的</a:t>
            </a:r>
            <a:r>
              <a:rPr lang="en-US" sz="1600" dirty="0" smtClean="0">
                <a:solidFill>
                  <a:schemeClr val="tx2">
                    <a:lumMod val="75000"/>
                  </a:schemeClr>
                </a:solidFill>
              </a:rPr>
              <a:t>CEO</a:t>
            </a:r>
            <a:r>
              <a:rPr lang="zh-CN" altLang="en-US" sz="1600" dirty="0" smtClean="0">
                <a:solidFill>
                  <a:schemeClr val="tx2">
                    <a:lumMod val="75000"/>
                  </a:schemeClr>
                </a:solidFill>
              </a:rPr>
              <a:t>谢家华宣布施行而获得了大量关注。</a:t>
            </a:r>
            <a:r>
              <a:rPr lang="en-US" sz="1600" dirty="0" err="1" smtClean="0">
                <a:solidFill>
                  <a:schemeClr val="tx2">
                    <a:lumMod val="75000"/>
                  </a:schemeClr>
                </a:solidFill>
              </a:rPr>
              <a:t>Zappos</a:t>
            </a:r>
            <a:r>
              <a:rPr lang="zh-CN" altLang="en-US" sz="1600" dirty="0" smtClean="0">
                <a:solidFill>
                  <a:schemeClr val="tx2">
                    <a:lumMod val="75000"/>
                  </a:schemeClr>
                </a:solidFill>
              </a:rPr>
              <a:t>是一家营收十亿美元，拥有</a:t>
            </a:r>
            <a:r>
              <a:rPr lang="en-US" sz="1600" dirty="0" smtClean="0">
                <a:solidFill>
                  <a:schemeClr val="tx2">
                    <a:lumMod val="75000"/>
                  </a:schemeClr>
                </a:solidFill>
              </a:rPr>
              <a:t>1500</a:t>
            </a:r>
            <a:r>
              <a:rPr lang="zh-CN" altLang="en-US" sz="1600" dirty="0" smtClean="0">
                <a:solidFill>
                  <a:schemeClr val="tx2">
                    <a:lumMod val="75000"/>
                  </a:schemeClr>
                </a:solidFill>
              </a:rPr>
              <a:t>名员工电商公司。</a:t>
            </a:r>
            <a:endParaRPr lang="zh-CN" altLang="en-US" sz="1600" dirty="0">
              <a:solidFill>
                <a:schemeClr val="tx2">
                  <a:lumMod val="75000"/>
                </a:schemeClr>
              </a:solidFill>
            </a:endParaRP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5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5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60329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附录</a:t>
            </a:r>
            <a:endParaRPr lang="zh-CN" altLang="en-US"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3004769"/>
          </a:xfrm>
          <a:prstGeom prst="rect">
            <a:avLst/>
          </a:prstGeom>
        </p:spPr>
        <p:txBody>
          <a:bodyPr wrap="square" lIns="91413" tIns="45706" rIns="91413" bIns="45706">
            <a:spAutoFit/>
          </a:bodyPr>
          <a:lstStyle/>
          <a:p>
            <a:pPr indent="457200">
              <a:lnSpc>
                <a:spcPct val="150000"/>
              </a:lnSpc>
            </a:pPr>
            <a:r>
              <a:rPr lang="zh-CN" altLang="en-US" sz="1600" dirty="0" smtClean="0">
                <a:solidFill>
                  <a:schemeClr val="tx2">
                    <a:lumMod val="75000"/>
                  </a:schemeClr>
                </a:solidFill>
              </a:rPr>
              <a:t>在</a:t>
            </a:r>
            <a:r>
              <a:rPr lang="en-US" sz="1600" dirty="0" err="1" smtClean="0">
                <a:solidFill>
                  <a:schemeClr val="tx2">
                    <a:lumMod val="75000"/>
                  </a:schemeClr>
                </a:solidFill>
              </a:rPr>
              <a:t>Zappos</a:t>
            </a:r>
            <a:r>
              <a:rPr lang="zh-CN" altLang="en-US" sz="1600" dirty="0" smtClean="0">
                <a:solidFill>
                  <a:schemeClr val="tx2">
                    <a:lumMod val="75000"/>
                  </a:schemeClr>
                </a:solidFill>
              </a:rPr>
              <a:t>，没有任何一个人能够打消或拒绝另一个公司员工的想法、点子，即便是</a:t>
            </a:r>
            <a:r>
              <a:rPr lang="en-US" sz="1600" dirty="0" smtClean="0">
                <a:solidFill>
                  <a:schemeClr val="tx2">
                    <a:lumMod val="75000"/>
                  </a:schemeClr>
                </a:solidFill>
              </a:rPr>
              <a:t>CEO</a:t>
            </a:r>
            <a:r>
              <a:rPr lang="zh-CN" altLang="en-US" sz="1600" dirty="0" smtClean="0">
                <a:solidFill>
                  <a:schemeClr val="tx2">
                    <a:lumMod val="75000"/>
                  </a:schemeClr>
                </a:solidFill>
              </a:rPr>
              <a:t>也不能，除非这个想法或点子被已知的数据证明不可实行，或者被明确地证明在实行之前会对公司的现有基础造成严重的破坏。也就是说，如果某个员工被分配到某个职责上，可以随意按照自己的想法来完成所分配的职责，除非执行方式必然带来不良的后果。</a:t>
            </a:r>
            <a:r>
              <a:rPr lang="en-US" sz="1600" baseline="30000" dirty="0" smtClean="0">
                <a:solidFill>
                  <a:schemeClr val="tx2">
                    <a:lumMod val="75000"/>
                  </a:schemeClr>
                </a:solidFill>
              </a:rPr>
              <a:t>[2]</a:t>
            </a:r>
            <a:endParaRPr lang="zh-CN" altLang="en-US" sz="1600" dirty="0" smtClean="0">
              <a:solidFill>
                <a:schemeClr val="tx2">
                  <a:lumMod val="75000"/>
                </a:schemeClr>
              </a:solidFill>
            </a:endParaRPr>
          </a:p>
          <a:p>
            <a:pPr indent="457200">
              <a:lnSpc>
                <a:spcPct val="150000"/>
              </a:lnSpc>
            </a:pPr>
            <a:r>
              <a:rPr lang="en-US" sz="1600" dirty="0" err="1" smtClean="0">
                <a:solidFill>
                  <a:schemeClr val="tx2">
                    <a:lumMod val="75000"/>
                  </a:schemeClr>
                </a:solidFill>
              </a:rPr>
              <a:t>Zappos</a:t>
            </a:r>
            <a:r>
              <a:rPr lang="zh-CN" altLang="en-US" sz="1600" dirty="0" smtClean="0">
                <a:solidFill>
                  <a:schemeClr val="tx2">
                    <a:lumMod val="75000"/>
                  </a:schemeClr>
                </a:solidFill>
              </a:rPr>
              <a:t>公司于</a:t>
            </a:r>
            <a:r>
              <a:rPr lang="en-US" sz="1600" dirty="0" smtClean="0">
                <a:solidFill>
                  <a:schemeClr val="tx2">
                    <a:lumMod val="75000"/>
                  </a:schemeClr>
                </a:solidFill>
              </a:rPr>
              <a:t>2009</a:t>
            </a:r>
            <a:r>
              <a:rPr lang="zh-CN" altLang="en-US" sz="1600" dirty="0" smtClean="0">
                <a:solidFill>
                  <a:schemeClr val="tx2">
                    <a:lumMod val="75000"/>
                  </a:schemeClr>
                </a:solidFill>
              </a:rPr>
              <a:t>年被亚马逊收购，但一直被允许独立运营，由于这种管理模式的独特魅力，很快被硅谷的创新型企业所接受，</a:t>
            </a:r>
            <a:r>
              <a:rPr lang="en-US" sz="1600" dirty="0" smtClean="0">
                <a:solidFill>
                  <a:schemeClr val="tx2">
                    <a:lumMod val="75000"/>
                  </a:schemeClr>
                </a:solidFill>
              </a:rPr>
              <a:t>Twitter</a:t>
            </a:r>
            <a:r>
              <a:rPr lang="zh-CN" altLang="en-US" sz="1600" dirty="0" smtClean="0">
                <a:solidFill>
                  <a:schemeClr val="tx2">
                    <a:lumMod val="75000"/>
                  </a:schemeClr>
                </a:solidFill>
              </a:rPr>
              <a:t>联合创始人</a:t>
            </a:r>
            <a:r>
              <a:rPr lang="en-US" sz="1600" dirty="0" smtClean="0">
                <a:solidFill>
                  <a:schemeClr val="tx2">
                    <a:lumMod val="75000"/>
                  </a:schemeClr>
                </a:solidFill>
              </a:rPr>
              <a:t>Evan Williams</a:t>
            </a:r>
            <a:r>
              <a:rPr lang="zh-CN" altLang="en-US" sz="1600" dirty="0" smtClean="0">
                <a:solidFill>
                  <a:schemeClr val="tx2">
                    <a:lumMod val="75000"/>
                  </a:schemeClr>
                </a:solidFill>
              </a:rPr>
              <a:t>也已经在自己的新创业公司</a:t>
            </a:r>
            <a:r>
              <a:rPr lang="en-US" sz="1600" dirty="0" smtClean="0">
                <a:solidFill>
                  <a:schemeClr val="tx2">
                    <a:lumMod val="75000"/>
                  </a:schemeClr>
                </a:solidFill>
              </a:rPr>
              <a:t>Medium</a:t>
            </a:r>
            <a:r>
              <a:rPr lang="zh-CN" altLang="en-US" sz="1600" dirty="0" smtClean="0">
                <a:solidFill>
                  <a:schemeClr val="tx2">
                    <a:lumMod val="75000"/>
                  </a:schemeClr>
                </a:solidFill>
              </a:rPr>
              <a:t>施行合弄制管理方法。</a:t>
            </a:r>
            <a:r>
              <a:rPr lang="en-US" sz="1600" baseline="30000" dirty="0" smtClean="0">
                <a:solidFill>
                  <a:schemeClr val="tx2">
                    <a:lumMod val="75000"/>
                  </a:schemeClr>
                </a:solidFill>
              </a:rPr>
              <a:t>[2]</a:t>
            </a:r>
            <a:endParaRPr lang="zh-CN" altLang="en-US" sz="1600" baseline="30000" dirty="0">
              <a:solidFill>
                <a:schemeClr val="tx2">
                  <a:lumMod val="75000"/>
                </a:schemeClr>
              </a:solidFill>
            </a:endParaRP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5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5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60329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附录</a:t>
            </a:r>
            <a:endParaRPr lang="zh-CN" altLang="en-US"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419446"/>
          </a:xfrm>
          <a:prstGeom prst="rect">
            <a:avLst/>
          </a:prstGeom>
        </p:spPr>
        <p:txBody>
          <a:bodyPr wrap="square" lIns="91413" tIns="45706" rIns="91413" bIns="45706">
            <a:spAutoFit/>
          </a:bodyPr>
          <a:lstStyle/>
          <a:p>
            <a:pPr indent="457200">
              <a:lnSpc>
                <a:spcPct val="150000"/>
              </a:lnSpc>
            </a:pPr>
            <a:r>
              <a:rPr lang="en-US" sz="1600" b="1" dirty="0" smtClean="0">
                <a:solidFill>
                  <a:schemeClr val="tx2">
                    <a:lumMod val="75000"/>
                  </a:schemeClr>
                </a:solidFill>
              </a:rPr>
              <a:t>3</a:t>
            </a:r>
            <a:r>
              <a:rPr lang="zh-CN" altLang="en-US" sz="1600" b="1" dirty="0" smtClean="0">
                <a:solidFill>
                  <a:schemeClr val="tx2">
                    <a:lumMod val="75000"/>
                  </a:schemeClr>
                </a:solidFill>
              </a:rPr>
              <a:t>、合弄制运作流程示意图</a:t>
            </a:r>
            <a:r>
              <a:rPr lang="en-US" sz="1600" b="1" baseline="30000" dirty="0" smtClean="0">
                <a:solidFill>
                  <a:schemeClr val="tx2">
                    <a:lumMod val="75000"/>
                  </a:schemeClr>
                </a:solidFill>
              </a:rPr>
              <a:t>[3]</a:t>
            </a:r>
            <a:endParaRPr lang="zh-CN" altLang="en-US" sz="1600" dirty="0" smtClean="0">
              <a:solidFill>
                <a:schemeClr val="tx2">
                  <a:lumMod val="75000"/>
                </a:schemeClr>
              </a:solidFill>
            </a:endParaRPr>
          </a:p>
        </p:txBody>
      </p:sp>
      <p:pic>
        <p:nvPicPr>
          <p:cNvPr id="1026" name="图片 0" descr="360截图20170915222803205.jpg"/>
          <p:cNvPicPr>
            <a:picLocks noChangeAspect="1" noChangeArrowheads="1"/>
          </p:cNvPicPr>
          <p:nvPr/>
        </p:nvPicPr>
        <p:blipFill>
          <a:blip r:embed="rId6"/>
          <a:srcRect/>
          <a:stretch>
            <a:fillRect/>
          </a:stretch>
        </p:blipFill>
        <p:spPr bwMode="auto">
          <a:xfrm>
            <a:off x="876300" y="1104900"/>
            <a:ext cx="6098134" cy="3784600"/>
          </a:xfrm>
          <a:prstGeom prst="rect">
            <a:avLst/>
          </a:prstGeom>
          <a:noFill/>
          <a:ln w="9525">
            <a:noFill/>
            <a:miter lim="800000"/>
            <a:headEnd/>
            <a:tailEnd/>
          </a:ln>
        </p:spPr>
      </p:pic>
      <p:pic>
        <p:nvPicPr>
          <p:cNvPr id="9" name="Picture 1"/>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5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5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60329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附录</a:t>
            </a:r>
            <a:endParaRPr lang="zh-CN" altLang="en-US"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4154955"/>
          </a:xfrm>
          <a:prstGeom prst="rect">
            <a:avLst/>
          </a:prstGeom>
        </p:spPr>
        <p:txBody>
          <a:bodyPr wrap="square" lIns="91413" tIns="45706" rIns="91413" bIns="45706">
            <a:spAutoFit/>
          </a:bodyPr>
          <a:lstStyle/>
          <a:p>
            <a:pPr indent="457200">
              <a:lnSpc>
                <a:spcPct val="150000"/>
              </a:lnSpc>
            </a:pPr>
            <a:r>
              <a:rPr lang="en-US" sz="1600" b="1" dirty="0" smtClean="0">
                <a:solidFill>
                  <a:schemeClr val="tx2">
                    <a:lumMod val="75000"/>
                  </a:schemeClr>
                </a:solidFill>
              </a:rPr>
              <a:t>4</a:t>
            </a:r>
            <a:r>
              <a:rPr lang="zh-CN" altLang="en-US" sz="1600" b="1" dirty="0" smtClean="0">
                <a:solidFill>
                  <a:schemeClr val="tx2">
                    <a:lumMod val="75000"/>
                  </a:schemeClr>
                </a:solidFill>
              </a:rPr>
              <a:t>、合弄制的管理特点</a:t>
            </a:r>
            <a:endParaRPr lang="zh-CN" altLang="en-US" sz="1600" dirty="0" smtClean="0">
              <a:solidFill>
                <a:schemeClr val="tx2">
                  <a:lumMod val="75000"/>
                </a:schemeClr>
              </a:solidFill>
            </a:endParaRPr>
          </a:p>
          <a:p>
            <a:pPr indent="457200">
              <a:lnSpc>
                <a:spcPct val="150000"/>
              </a:lnSpc>
            </a:pPr>
            <a:r>
              <a:rPr lang="en-US" sz="1600" dirty="0" smtClean="0">
                <a:solidFill>
                  <a:schemeClr val="tx2">
                    <a:lumMod val="75000"/>
                  </a:schemeClr>
                </a:solidFill>
              </a:rPr>
              <a:t>1</a:t>
            </a:r>
            <a:r>
              <a:rPr lang="zh-CN" altLang="en-US" sz="1600" dirty="0" smtClean="0">
                <a:solidFill>
                  <a:schemeClr val="tx2">
                    <a:lumMod val="75000"/>
                  </a:schemeClr>
                </a:solidFill>
              </a:rPr>
              <a:t>）合弄制的工作角色是围绕工作而不是人来定义的，每个人可以根据自身能力承担多重角色；</a:t>
            </a:r>
          </a:p>
          <a:p>
            <a:pPr indent="457200">
              <a:lnSpc>
                <a:spcPct val="150000"/>
              </a:lnSpc>
            </a:pPr>
            <a:r>
              <a:rPr lang="en-US" sz="1600" dirty="0" smtClean="0">
                <a:solidFill>
                  <a:schemeClr val="tx2">
                    <a:lumMod val="75000"/>
                  </a:schemeClr>
                </a:solidFill>
              </a:rPr>
              <a:t>2</a:t>
            </a:r>
            <a:r>
              <a:rPr lang="zh-CN" altLang="en-US" sz="1600" dirty="0" smtClean="0">
                <a:solidFill>
                  <a:schemeClr val="tx2">
                    <a:lumMod val="75000"/>
                  </a:schemeClr>
                </a:solidFill>
              </a:rPr>
              <a:t>）合弄制可以使每一名员工明确自己的职责与目标，有的放矢的工作，提高工作效率；</a:t>
            </a:r>
          </a:p>
          <a:p>
            <a:pPr indent="457200">
              <a:lnSpc>
                <a:spcPct val="150000"/>
              </a:lnSpc>
            </a:pPr>
            <a:r>
              <a:rPr lang="en-US" sz="1600" dirty="0" smtClean="0">
                <a:solidFill>
                  <a:schemeClr val="tx2">
                    <a:lumMod val="75000"/>
                  </a:schemeClr>
                </a:solidFill>
              </a:rPr>
              <a:t>3</a:t>
            </a:r>
            <a:r>
              <a:rPr lang="zh-CN" altLang="en-US" sz="1600" dirty="0" smtClean="0">
                <a:solidFill>
                  <a:schemeClr val="tx2">
                    <a:lumMod val="75000"/>
                  </a:schemeClr>
                </a:solidFill>
              </a:rPr>
              <a:t>）合弄制释放了人才的创造力，为多数人发挥创造力提供了平台；</a:t>
            </a:r>
            <a:endParaRPr lang="en-US" altLang="zh-CN" sz="1600" dirty="0" smtClean="0">
              <a:solidFill>
                <a:schemeClr val="tx2">
                  <a:lumMod val="75000"/>
                </a:schemeClr>
              </a:solidFill>
            </a:endParaRPr>
          </a:p>
          <a:p>
            <a:pPr indent="457200">
              <a:lnSpc>
                <a:spcPct val="150000"/>
              </a:lnSpc>
            </a:pPr>
            <a:r>
              <a:rPr lang="en-US" sz="1600" dirty="0" smtClean="0">
                <a:solidFill>
                  <a:schemeClr val="tx2">
                    <a:lumMod val="75000"/>
                  </a:schemeClr>
                </a:solidFill>
              </a:rPr>
              <a:t>4</a:t>
            </a:r>
            <a:r>
              <a:rPr lang="zh-CN" altLang="en-US" sz="1600" dirty="0" smtClean="0">
                <a:solidFill>
                  <a:schemeClr val="tx2">
                    <a:lumMod val="75000"/>
                  </a:schemeClr>
                </a:solidFill>
              </a:rPr>
              <a:t>）合弄制将权利分散到各个小组，缓解</a:t>
            </a:r>
            <a:r>
              <a:rPr lang="en-US" sz="1600" dirty="0" smtClean="0">
                <a:solidFill>
                  <a:schemeClr val="tx2">
                    <a:lumMod val="75000"/>
                  </a:schemeClr>
                </a:solidFill>
              </a:rPr>
              <a:t>CEO</a:t>
            </a:r>
            <a:r>
              <a:rPr lang="zh-CN" altLang="en-US" sz="1600" dirty="0" smtClean="0">
                <a:solidFill>
                  <a:schemeClr val="tx2">
                    <a:lumMod val="75000"/>
                  </a:schemeClr>
                </a:solidFill>
              </a:rPr>
              <a:t>的工作压力，在一定程度上可以避免高层领导误判而引起的决策失误；</a:t>
            </a:r>
          </a:p>
          <a:p>
            <a:pPr indent="457200">
              <a:lnSpc>
                <a:spcPct val="150000"/>
              </a:lnSpc>
            </a:pPr>
            <a:r>
              <a:rPr lang="en-US" sz="1600" dirty="0" smtClean="0">
                <a:solidFill>
                  <a:schemeClr val="tx2">
                    <a:lumMod val="75000"/>
                  </a:schemeClr>
                </a:solidFill>
              </a:rPr>
              <a:t>5</a:t>
            </a:r>
            <a:r>
              <a:rPr lang="zh-CN" altLang="en-US" sz="1600" dirty="0" smtClean="0">
                <a:solidFill>
                  <a:schemeClr val="tx2">
                    <a:lumMod val="75000"/>
                  </a:schemeClr>
                </a:solidFill>
              </a:rPr>
              <a:t>）合弄制保证职权更透明、运作更高效、反应更灵敏、创新更容易，能够更好的适应未来市场的变化。</a:t>
            </a:r>
          </a:p>
          <a:p>
            <a:pPr indent="457200">
              <a:lnSpc>
                <a:spcPct val="150000"/>
              </a:lnSpc>
            </a:pPr>
            <a:endParaRPr lang="zh-CN" altLang="en-US" sz="1600" dirty="0">
              <a:solidFill>
                <a:schemeClr val="tx2">
                  <a:lumMod val="75000"/>
                </a:schemeClr>
              </a:solidFill>
            </a:endParaRP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5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5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60329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附录</a:t>
            </a:r>
            <a:endParaRPr lang="zh-CN" altLang="en-US"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3374101"/>
          </a:xfrm>
          <a:prstGeom prst="rect">
            <a:avLst/>
          </a:prstGeom>
        </p:spPr>
        <p:txBody>
          <a:bodyPr wrap="square" lIns="91413" tIns="45706" rIns="91413" bIns="45706">
            <a:spAutoFit/>
          </a:bodyPr>
          <a:lstStyle/>
          <a:p>
            <a:pPr indent="457200">
              <a:lnSpc>
                <a:spcPct val="150000"/>
              </a:lnSpc>
            </a:pPr>
            <a:r>
              <a:rPr lang="en-US" sz="1600" b="1" dirty="0" smtClean="0">
                <a:solidFill>
                  <a:schemeClr val="tx2">
                    <a:lumMod val="75000"/>
                  </a:schemeClr>
                </a:solidFill>
              </a:rPr>
              <a:t>5</a:t>
            </a:r>
            <a:r>
              <a:rPr lang="zh-CN" altLang="en-US" sz="1600" b="1" dirty="0" smtClean="0">
                <a:solidFill>
                  <a:schemeClr val="tx2">
                    <a:lumMod val="75000"/>
                  </a:schemeClr>
                </a:solidFill>
              </a:rPr>
              <a:t>、传统企业模式与合弄制企业模式的对比</a:t>
            </a:r>
            <a:endParaRPr lang="zh-CN" altLang="en-US" sz="1600"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传统企业模式：在管理方面，传统企业在很大程度上是一种集权体制，上层决策下层执行。在人才方面，传统企业人才标准是“一专多能”，尤其是传统国有企业“大锅饭”现象严重，“办公室政治”更是管理过程中的一大“特色”，多数员工为了能够实现职务提升，轻视能力，重视“交际”现象严重。少数员工维持企业的发展，其余员工“混日子”心态严重，员工工作积极性不高。</a:t>
            </a:r>
          </a:p>
          <a:p>
            <a:pPr indent="457200">
              <a:lnSpc>
                <a:spcPct val="150000"/>
              </a:lnSpc>
            </a:pPr>
            <a:r>
              <a:rPr lang="zh-CN" altLang="en-US" sz="1600" dirty="0" smtClean="0">
                <a:solidFill>
                  <a:schemeClr val="tx2">
                    <a:lumMod val="75000"/>
                  </a:schemeClr>
                </a:solidFill>
              </a:rPr>
              <a:t>合弄制企业模式：在管理方面，并不存在严格意义的固定的管理人员和上下级关系，实行民主决策。在人才方面，合弄制企业人才标准是“多专多能”，员工自主权增大，员工积极性提高，便于塑造良好的企业文化。</a:t>
            </a:r>
            <a:endParaRPr lang="zh-CN" altLang="en-US" sz="1600" dirty="0">
              <a:solidFill>
                <a:schemeClr val="tx2">
                  <a:lumMod val="75000"/>
                </a:schemeClr>
              </a:solidFill>
            </a:endParaRP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5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5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603296" cy="346212"/>
          </a:xfrm>
          <a:prstGeom prst="rect">
            <a:avLst/>
          </a:prstGeom>
          <a:noFill/>
        </p:spPr>
        <p:txBody>
          <a:bodyPr wrap="none" lIns="68543" tIns="34272" rIns="68543" bIns="34272" rtlCol="0">
            <a:spAutoFit/>
          </a:bodyPr>
          <a:lstStyle/>
          <a:p>
            <a:r>
              <a:rPr lang="zh-CN" altLang="en-US" b="1" dirty="0" smtClean="0">
                <a:solidFill>
                  <a:schemeClr val="bg1"/>
                </a:solidFill>
                <a:latin typeface="方正兰亭粗黑简体" panose="02000000000000000000" pitchFamily="2" charset="-122"/>
                <a:ea typeface="方正兰亭粗黑简体" panose="02000000000000000000" pitchFamily="2" charset="-122"/>
              </a:rPr>
              <a:t>附录</a:t>
            </a:r>
            <a:endParaRPr lang="zh-CN" altLang="en-US" dirty="0">
              <a:solidFill>
                <a:schemeClr val="bg1"/>
              </a:solidFill>
              <a:latin typeface="方正兰亭粗黑简体" panose="02000000000000000000" pitchFamily="2" charset="-122"/>
              <a:ea typeface="方正兰亭粗黑简体" panose="02000000000000000000" pitchFamily="2" charset="-122"/>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4486072"/>
          </a:xfrm>
          <a:prstGeom prst="rect">
            <a:avLst/>
          </a:prstGeom>
        </p:spPr>
        <p:txBody>
          <a:bodyPr wrap="square" lIns="91413" tIns="45706" rIns="91413" bIns="45706">
            <a:spAutoFit/>
          </a:bodyPr>
          <a:lstStyle/>
          <a:p>
            <a:pPr indent="457200">
              <a:lnSpc>
                <a:spcPct val="150000"/>
              </a:lnSpc>
            </a:pPr>
            <a:r>
              <a:rPr lang="en-US" sz="1600" b="1" dirty="0" smtClean="0">
                <a:solidFill>
                  <a:schemeClr val="tx2">
                    <a:lumMod val="75000"/>
                  </a:schemeClr>
                </a:solidFill>
              </a:rPr>
              <a:t>6</a:t>
            </a:r>
            <a:r>
              <a:rPr lang="zh-CN" altLang="en-US" sz="1600" b="1" dirty="0" smtClean="0">
                <a:solidFill>
                  <a:schemeClr val="tx2">
                    <a:lumMod val="75000"/>
                  </a:schemeClr>
                </a:solidFill>
              </a:rPr>
              <a:t>、合弄制的未来展望</a:t>
            </a:r>
            <a:endParaRPr lang="zh-CN" altLang="en-US" sz="1600"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创新型新兴企业最适合发展合弄制，这些企业多数处于产业价值链下游，在市场经济的驱动下，传统企业管理模式无法满足企业的生产经营要求，因此，合弄制的发展模式可以为这些企业提供借鉴。</a:t>
            </a:r>
          </a:p>
          <a:p>
            <a:pPr indent="457200">
              <a:lnSpc>
                <a:spcPct val="150000"/>
              </a:lnSpc>
            </a:pPr>
            <a:r>
              <a:rPr lang="zh-CN" altLang="en-US" sz="1600" dirty="0" smtClean="0">
                <a:solidFill>
                  <a:schemeClr val="tx2">
                    <a:lumMod val="75000"/>
                  </a:schemeClr>
                </a:solidFill>
              </a:rPr>
              <a:t>传统企业，尤其是密集劳动型企业，进行合弄制管理模式改造，难度较大，必须经历企业生产模式的转型工作，才能迈向合弄制。</a:t>
            </a:r>
          </a:p>
          <a:p>
            <a:pPr indent="457200">
              <a:lnSpc>
                <a:spcPct val="150000"/>
              </a:lnSpc>
            </a:pPr>
            <a:r>
              <a:rPr lang="en-US" sz="1600" b="1" dirty="0" smtClean="0">
                <a:solidFill>
                  <a:schemeClr val="tx2">
                    <a:lumMod val="75000"/>
                  </a:schemeClr>
                </a:solidFill>
              </a:rPr>
              <a:t>7</a:t>
            </a:r>
            <a:r>
              <a:rPr lang="zh-CN" altLang="en-US" sz="1600" b="1" dirty="0" smtClean="0">
                <a:solidFill>
                  <a:schemeClr val="tx2">
                    <a:lumMod val="75000"/>
                  </a:schemeClr>
                </a:solidFill>
              </a:rPr>
              <a:t>、总结</a:t>
            </a:r>
            <a:endParaRPr lang="zh-CN" altLang="en-US" sz="1600" dirty="0" smtClean="0">
              <a:solidFill>
                <a:schemeClr val="tx2">
                  <a:lumMod val="75000"/>
                </a:schemeClr>
              </a:solidFill>
            </a:endParaRPr>
          </a:p>
          <a:p>
            <a:pPr indent="457200">
              <a:lnSpc>
                <a:spcPct val="150000"/>
              </a:lnSpc>
            </a:pPr>
            <a:r>
              <a:rPr lang="zh-CN" altLang="en-US" sz="1600" dirty="0" smtClean="0">
                <a:solidFill>
                  <a:schemeClr val="tx2">
                    <a:lumMod val="75000"/>
                  </a:schemeClr>
                </a:solidFill>
              </a:rPr>
              <a:t>合弄制是硅谷的新尝试，类似没有太多的管理层级、积极发挥员工创造力的组织结构，其实早在许多社会组织或非营利组织运营多年，甚至德鲁克都号召营利企业向这些社会组织学习。合弄制</a:t>
            </a:r>
            <a:r>
              <a:rPr lang="en-US" sz="1600" dirty="0" smtClean="0">
                <a:solidFill>
                  <a:schemeClr val="tx2">
                    <a:lumMod val="75000"/>
                  </a:schemeClr>
                </a:solidFill>
              </a:rPr>
              <a:t>4.0</a:t>
            </a:r>
            <a:r>
              <a:rPr lang="zh-CN" altLang="en-US" sz="1600" dirty="0" smtClean="0">
                <a:solidFill>
                  <a:schemeClr val="tx2">
                    <a:lumMod val="75000"/>
                  </a:schemeClr>
                </a:solidFill>
              </a:rPr>
              <a:t>的演化，也反映人类对组织的终极理想，不仅仅是效率和效益，更是创造与激情！</a:t>
            </a:r>
            <a:r>
              <a:rPr lang="en-US" sz="1600" baseline="30000" dirty="0" smtClean="0">
                <a:solidFill>
                  <a:schemeClr val="tx2">
                    <a:lumMod val="75000"/>
                  </a:schemeClr>
                </a:solidFill>
              </a:rPr>
              <a:t>[4]</a:t>
            </a:r>
            <a:endParaRPr lang="zh-CN" altLang="en-US" sz="1600" dirty="0" smtClean="0">
              <a:solidFill>
                <a:schemeClr val="tx2">
                  <a:lumMod val="75000"/>
                </a:schemeClr>
              </a:solidFill>
            </a:endParaRPr>
          </a:p>
          <a:p>
            <a:pPr indent="457200">
              <a:lnSpc>
                <a:spcPct val="150000"/>
              </a:lnSpc>
            </a:pPr>
            <a:endParaRPr lang="zh-CN" altLang="en-US" sz="1600" dirty="0">
              <a:solidFill>
                <a:schemeClr val="tx2">
                  <a:lumMod val="75000"/>
                </a:schemeClr>
              </a:solidFill>
            </a:endParaRP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5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5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1100870" y="250030"/>
            <a:ext cx="1061754" cy="346212"/>
          </a:xfrm>
          <a:prstGeom prst="rect">
            <a:avLst/>
          </a:prstGeom>
          <a:noFill/>
        </p:spPr>
        <p:txBody>
          <a:bodyPr wrap="none" lIns="68543" tIns="34272" rIns="68543" bIns="34272" rtlCol="0">
            <a:spAutoFit/>
          </a:bodyPr>
          <a:lstStyle/>
          <a:p>
            <a:r>
              <a:rPr lang="zh-CN" altLang="en-US" sz="1800" b="1" dirty="0" smtClean="0">
                <a:solidFill>
                  <a:schemeClr val="bg1"/>
                </a:solidFill>
                <a:latin typeface="+mn-ea"/>
              </a:rPr>
              <a:t>参考文献</a:t>
            </a:r>
            <a:endParaRPr lang="zh-CN" altLang="en-US" sz="1800" b="1" dirty="0">
              <a:solidFill>
                <a:schemeClr val="bg1"/>
              </a:solidFill>
              <a:latin typeface="+mn-ea"/>
            </a:endParaRPr>
          </a:p>
        </p:txBody>
      </p:sp>
      <p:sp>
        <p:nvSpPr>
          <p:cNvPr id="72" name="任意多边形 71"/>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74" name="流程图: 摘录 73"/>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pic>
        <p:nvPicPr>
          <p:cNvPr id="33" name="Picture 2" descr="\\Sy\e\我图PPT\00001PNG素材\企业文化\握手合作.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xmlns="">
                  <a14:imgLayer r:embed="rId5">
                    <a14:imgEffect>
                      <a14:brightnessContrast bright="3000" contrast="21000"/>
                    </a14:imgEffect>
                  </a14:imgLayer>
                </a14:imgProps>
              </a:ext>
              <a:ext uri="{28A0092B-C50C-407E-A947-70E740481C1C}">
                <a14:useLocalDpi xmlns:a14="http://schemas.microsoft.com/office/drawing/2010/main" xmlns="" val="0"/>
              </a:ext>
            </a:extLst>
          </a:blip>
          <a:srcRect t="1" r="7337" b="3304"/>
          <a:stretch/>
        </p:blipFill>
        <p:spPr bwMode="auto">
          <a:xfrm>
            <a:off x="5952932" y="2649323"/>
            <a:ext cx="3381568" cy="249417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矩形 33"/>
          <p:cNvSpPr/>
          <p:nvPr/>
        </p:nvSpPr>
        <p:spPr>
          <a:xfrm>
            <a:off x="539678" y="647700"/>
            <a:ext cx="7397822" cy="2677628"/>
          </a:xfrm>
          <a:prstGeom prst="rect">
            <a:avLst/>
          </a:prstGeom>
        </p:spPr>
        <p:txBody>
          <a:bodyPr wrap="square" lIns="91413" tIns="45706" rIns="91413" bIns="45706">
            <a:spAutoFit/>
          </a:bodyPr>
          <a:lstStyle/>
          <a:p>
            <a:pPr indent="457200">
              <a:lnSpc>
                <a:spcPct val="150000"/>
              </a:lnSpc>
            </a:pPr>
            <a:r>
              <a:rPr lang="en-US" sz="1600" dirty="0" smtClean="0">
                <a:solidFill>
                  <a:schemeClr val="tx2">
                    <a:lumMod val="75000"/>
                  </a:schemeClr>
                </a:solidFill>
              </a:rPr>
              <a:t>[1]  </a:t>
            </a:r>
            <a:r>
              <a:rPr lang="zh-CN" altLang="en-US" sz="1600" dirty="0" smtClean="0">
                <a:solidFill>
                  <a:schemeClr val="tx2">
                    <a:lumMod val="75000"/>
                  </a:schemeClr>
                </a:solidFill>
              </a:rPr>
              <a:t>王海璐</a:t>
            </a:r>
            <a:r>
              <a:rPr lang="en-US" sz="1600" dirty="0" smtClean="0">
                <a:solidFill>
                  <a:schemeClr val="tx2">
                    <a:lumMod val="75000"/>
                  </a:schemeClr>
                </a:solidFill>
              </a:rPr>
              <a:t>.</a:t>
            </a:r>
            <a:r>
              <a:rPr lang="zh-CN" altLang="en-US" sz="1600" dirty="0" smtClean="0">
                <a:solidFill>
                  <a:schemeClr val="tx2">
                    <a:lumMod val="75000"/>
                  </a:schemeClr>
                </a:solidFill>
              </a:rPr>
              <a:t>为什么越来越多的硅谷创业者开始采用</a:t>
            </a:r>
            <a:r>
              <a:rPr lang="en-US" sz="1600" dirty="0" smtClean="0">
                <a:solidFill>
                  <a:schemeClr val="tx2">
                    <a:lumMod val="75000"/>
                  </a:schemeClr>
                </a:solidFill>
              </a:rPr>
              <a:t>“</a:t>
            </a:r>
            <a:r>
              <a:rPr lang="zh-CN" altLang="en-US" sz="1600" dirty="0" smtClean="0">
                <a:solidFill>
                  <a:schemeClr val="tx2">
                    <a:lumMod val="75000"/>
                  </a:schemeClr>
                </a:solidFill>
              </a:rPr>
              <a:t>合弄制</a:t>
            </a:r>
            <a:r>
              <a:rPr lang="en-US" sz="1600" dirty="0" smtClean="0">
                <a:solidFill>
                  <a:schemeClr val="tx2">
                    <a:lumMod val="75000"/>
                  </a:schemeClr>
                </a:solidFill>
              </a:rPr>
              <a:t>”</a:t>
            </a:r>
            <a:r>
              <a:rPr lang="zh-CN" altLang="en-US" sz="1600" dirty="0" smtClean="0">
                <a:solidFill>
                  <a:schemeClr val="tx2">
                    <a:lumMod val="75000"/>
                  </a:schemeClr>
                </a:solidFill>
              </a:rPr>
              <a:t>管理公司</a:t>
            </a:r>
            <a:r>
              <a:rPr lang="en-US" sz="1600" dirty="0" smtClean="0">
                <a:solidFill>
                  <a:schemeClr val="tx2">
                    <a:lumMod val="75000"/>
                  </a:schemeClr>
                </a:solidFill>
              </a:rPr>
              <a:t> [OL].</a:t>
            </a:r>
            <a:r>
              <a:rPr lang="zh-CN" altLang="en-US" sz="1600" dirty="0" smtClean="0">
                <a:solidFill>
                  <a:schemeClr val="tx2">
                    <a:lumMod val="75000"/>
                  </a:schemeClr>
                </a:solidFill>
              </a:rPr>
              <a:t>中金在线，</a:t>
            </a:r>
            <a:r>
              <a:rPr lang="en-US" sz="1600" dirty="0" smtClean="0">
                <a:solidFill>
                  <a:schemeClr val="tx2">
                    <a:lumMod val="75000"/>
                  </a:schemeClr>
                </a:solidFill>
              </a:rPr>
              <a:t>2015-10-28</a:t>
            </a:r>
            <a:endParaRPr lang="zh-CN" altLang="en-US" sz="1600" dirty="0" smtClean="0">
              <a:solidFill>
                <a:schemeClr val="tx2">
                  <a:lumMod val="75000"/>
                </a:schemeClr>
              </a:solidFill>
            </a:endParaRPr>
          </a:p>
          <a:p>
            <a:pPr indent="457200">
              <a:lnSpc>
                <a:spcPct val="150000"/>
              </a:lnSpc>
            </a:pPr>
            <a:r>
              <a:rPr lang="en-US" sz="1600" dirty="0" smtClean="0">
                <a:solidFill>
                  <a:schemeClr val="tx2">
                    <a:lumMod val="75000"/>
                  </a:schemeClr>
                </a:solidFill>
              </a:rPr>
              <a:t>[2] </a:t>
            </a:r>
            <a:r>
              <a:rPr lang="zh-CN" altLang="en-US" sz="1600" dirty="0" smtClean="0">
                <a:solidFill>
                  <a:schemeClr val="tx2">
                    <a:lumMod val="75000"/>
                  </a:schemeClr>
                </a:solidFill>
              </a:rPr>
              <a:t>卢铮</a:t>
            </a:r>
            <a:r>
              <a:rPr lang="en-US" sz="1600" dirty="0" smtClean="0">
                <a:solidFill>
                  <a:schemeClr val="tx2">
                    <a:lumMod val="75000"/>
                  </a:schemeClr>
                </a:solidFill>
              </a:rPr>
              <a:t>.</a:t>
            </a:r>
            <a:r>
              <a:rPr lang="zh-CN" altLang="en-US" sz="1600" dirty="0" smtClean="0">
                <a:solidFill>
                  <a:schemeClr val="tx2">
                    <a:lumMod val="75000"/>
                  </a:schemeClr>
                </a:solidFill>
              </a:rPr>
              <a:t>合弄制 硅谷流行的新管理模式</a:t>
            </a:r>
            <a:r>
              <a:rPr lang="en-US" sz="1600" dirty="0" smtClean="0">
                <a:solidFill>
                  <a:schemeClr val="tx2">
                    <a:lumMod val="75000"/>
                  </a:schemeClr>
                </a:solidFill>
              </a:rPr>
              <a:t>[N].</a:t>
            </a:r>
            <a:r>
              <a:rPr lang="zh-CN" altLang="en-US" sz="1600" dirty="0" smtClean="0">
                <a:solidFill>
                  <a:schemeClr val="tx2">
                    <a:lumMod val="75000"/>
                  </a:schemeClr>
                </a:solidFill>
              </a:rPr>
              <a:t>中国证券报，</a:t>
            </a:r>
            <a:r>
              <a:rPr lang="en-US" sz="1600" dirty="0" smtClean="0">
                <a:solidFill>
                  <a:schemeClr val="tx2">
                    <a:lumMod val="75000"/>
                  </a:schemeClr>
                </a:solidFill>
              </a:rPr>
              <a:t>2015-10-17</a:t>
            </a:r>
            <a:endParaRPr lang="zh-CN" altLang="en-US" sz="1600" dirty="0" smtClean="0">
              <a:solidFill>
                <a:schemeClr val="tx2">
                  <a:lumMod val="75000"/>
                </a:schemeClr>
              </a:solidFill>
            </a:endParaRPr>
          </a:p>
          <a:p>
            <a:pPr indent="457200">
              <a:lnSpc>
                <a:spcPct val="150000"/>
              </a:lnSpc>
            </a:pPr>
            <a:r>
              <a:rPr lang="en-US" sz="1600" dirty="0" smtClean="0">
                <a:solidFill>
                  <a:schemeClr val="tx2">
                    <a:lumMod val="75000"/>
                  </a:schemeClr>
                </a:solidFill>
              </a:rPr>
              <a:t>[3] </a:t>
            </a:r>
            <a:r>
              <a:rPr lang="zh-CN" altLang="en-US" sz="1600" dirty="0" smtClean="0">
                <a:solidFill>
                  <a:schemeClr val="tx2">
                    <a:lumMod val="75000"/>
                  </a:schemeClr>
                </a:solidFill>
              </a:rPr>
              <a:t>张勉</a:t>
            </a:r>
            <a:r>
              <a:rPr lang="en-US" sz="1600" dirty="0" smtClean="0">
                <a:solidFill>
                  <a:schemeClr val="tx2">
                    <a:lumMod val="75000"/>
                  </a:schemeClr>
                </a:solidFill>
              </a:rPr>
              <a:t>.</a:t>
            </a:r>
            <a:r>
              <a:rPr lang="zh-CN" altLang="en-US" sz="1600" dirty="0" smtClean="0">
                <a:solidFill>
                  <a:schemeClr val="tx2">
                    <a:lumMod val="75000"/>
                  </a:schemeClr>
                </a:solidFill>
              </a:rPr>
              <a:t>自由源于自律：作为组织即兴实践的合弄制</a:t>
            </a:r>
            <a:r>
              <a:rPr lang="en-US" sz="1600" dirty="0" smtClean="0">
                <a:solidFill>
                  <a:schemeClr val="tx2">
                    <a:lumMod val="75000"/>
                  </a:schemeClr>
                </a:solidFill>
              </a:rPr>
              <a:t>[N].</a:t>
            </a:r>
            <a:r>
              <a:rPr lang="zh-CN" altLang="en-US" sz="1600" dirty="0" smtClean="0">
                <a:solidFill>
                  <a:schemeClr val="tx2">
                    <a:lumMod val="75000"/>
                  </a:schemeClr>
                </a:solidFill>
              </a:rPr>
              <a:t>清华管理评论，</a:t>
            </a:r>
            <a:r>
              <a:rPr lang="en-US" sz="1600" dirty="0" smtClean="0">
                <a:solidFill>
                  <a:schemeClr val="tx2">
                    <a:lumMod val="75000"/>
                  </a:schemeClr>
                </a:solidFill>
              </a:rPr>
              <a:t>2017-05-15</a:t>
            </a:r>
            <a:endParaRPr lang="zh-CN" altLang="en-US" sz="1600" dirty="0" smtClean="0">
              <a:solidFill>
                <a:schemeClr val="tx2">
                  <a:lumMod val="75000"/>
                </a:schemeClr>
              </a:solidFill>
            </a:endParaRPr>
          </a:p>
          <a:p>
            <a:pPr indent="457200">
              <a:lnSpc>
                <a:spcPct val="150000"/>
              </a:lnSpc>
            </a:pPr>
            <a:r>
              <a:rPr lang="en-US" sz="1600" dirty="0" smtClean="0">
                <a:solidFill>
                  <a:schemeClr val="tx2">
                    <a:lumMod val="75000"/>
                  </a:schemeClr>
                </a:solidFill>
              </a:rPr>
              <a:t>[4] </a:t>
            </a:r>
            <a:r>
              <a:rPr lang="zh-CN" altLang="en-US" sz="1600" dirty="0" smtClean="0">
                <a:solidFill>
                  <a:schemeClr val="tx2">
                    <a:lumMod val="75000"/>
                  </a:schemeClr>
                </a:solidFill>
              </a:rPr>
              <a:t>孙黎</a:t>
            </a:r>
            <a:r>
              <a:rPr lang="en-US" sz="1600" dirty="0" smtClean="0">
                <a:solidFill>
                  <a:schemeClr val="tx2">
                    <a:lumMod val="75000"/>
                  </a:schemeClr>
                </a:solidFill>
              </a:rPr>
              <a:t>.</a:t>
            </a:r>
            <a:r>
              <a:rPr lang="zh-CN" altLang="en-US" sz="1600" dirty="0" smtClean="0">
                <a:solidFill>
                  <a:schemeClr val="tx2">
                    <a:lumMod val="75000"/>
                  </a:schemeClr>
                </a:solidFill>
              </a:rPr>
              <a:t>精益创业运动的双重回荡</a:t>
            </a:r>
            <a:r>
              <a:rPr lang="en-US" sz="1600" dirty="0" smtClean="0">
                <a:solidFill>
                  <a:schemeClr val="tx2">
                    <a:lumMod val="75000"/>
                  </a:schemeClr>
                </a:solidFill>
              </a:rPr>
              <a:t>[N].IT</a:t>
            </a:r>
            <a:r>
              <a:rPr lang="zh-CN" altLang="en-US" sz="1600" dirty="0" smtClean="0">
                <a:solidFill>
                  <a:schemeClr val="tx2">
                    <a:lumMod val="75000"/>
                  </a:schemeClr>
                </a:solidFill>
              </a:rPr>
              <a:t>经理世界，</a:t>
            </a:r>
            <a:r>
              <a:rPr lang="en-US" sz="1600" dirty="0" smtClean="0">
                <a:solidFill>
                  <a:schemeClr val="tx2">
                    <a:lumMod val="75000"/>
                  </a:schemeClr>
                </a:solidFill>
              </a:rPr>
              <a:t>2014-09-20</a:t>
            </a:r>
            <a:endParaRPr lang="zh-CN" altLang="en-US" sz="1600" dirty="0" smtClean="0">
              <a:solidFill>
                <a:schemeClr val="tx2">
                  <a:lumMod val="75000"/>
                </a:schemeClr>
              </a:solidFill>
            </a:endParaRPr>
          </a:p>
          <a:p>
            <a:pPr indent="457200">
              <a:lnSpc>
                <a:spcPct val="150000"/>
              </a:lnSpc>
            </a:pPr>
            <a:endParaRPr lang="zh-CN" altLang="en-US" sz="1600" dirty="0">
              <a:solidFill>
                <a:schemeClr val="tx2">
                  <a:lumMod val="75000"/>
                </a:schemeClr>
              </a:solidFill>
            </a:endParaRPr>
          </a:p>
        </p:txBody>
      </p:sp>
      <p:pic>
        <p:nvPicPr>
          <p:cNvPr id="8"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p14="http://schemas.microsoft.com/office/powerpoint/2010/main" xmlns="" val="353528574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0-#ppt_w/2"/>
                                          </p:val>
                                        </p:tav>
                                        <p:tav tm="100000">
                                          <p:val>
                                            <p:strVal val="#ppt_x"/>
                                          </p:val>
                                        </p:tav>
                                      </p:tavLst>
                                    </p:anim>
                                    <p:anim calcmode="lin" valueType="num">
                                      <p:cBhvr additive="base">
                                        <p:cTn id="1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1"/>
                                        </p:tgtEl>
                                        <p:attrNameLst>
                                          <p:attrName>ppt_y</p:attrName>
                                        </p:attrNameLst>
                                      </p:cBhvr>
                                      <p:tavLst>
                                        <p:tav tm="0">
                                          <p:val>
                                            <p:strVal val="#ppt_y"/>
                                          </p:val>
                                        </p:tav>
                                        <p:tav tm="100000">
                                          <p:val>
                                            <p:strVal val="#ppt_y"/>
                                          </p:val>
                                        </p:tav>
                                      </p:tavLst>
                                    </p:anim>
                                    <p:anim calcmode="lin" valueType="num">
                                      <p:cBhvr>
                                        <p:cTn id="2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1"/>
                                        </p:tgtEl>
                                      </p:cBhvr>
                                    </p:animEffect>
                                  </p:childTnLst>
                                </p:cTn>
                              </p:par>
                            </p:childTnLst>
                          </p:cTn>
                        </p:par>
                        <p:par>
                          <p:cTn id="24" fill="hold">
                            <p:stCondLst>
                              <p:cond delay="650"/>
                            </p:stCondLst>
                            <p:childTnLst>
                              <p:par>
                                <p:cTn id="25" presetID="22" presetClass="entr" presetSubtype="1"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165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4" grpId="0" animBg="1"/>
      <p:bldP spid="3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用户目录\我的图片\u=4032601192,452672807&amp;fm=27&amp;gp=0.jpgu=4032601192,452672807&amp;fm=27&amp;gp=0"/>
          <p:cNvPicPr>
            <a:picLocks noChangeAspect="1"/>
          </p:cNvPicPr>
          <p:nvPr/>
        </p:nvPicPr>
        <p:blipFill>
          <a:blip r:embed="rId3" cstate="print"/>
          <a:srcRect/>
          <a:stretch>
            <a:fillRect/>
          </a:stretch>
        </p:blipFill>
        <p:spPr>
          <a:xfrm>
            <a:off x="4147820" y="2504123"/>
            <a:ext cx="937895" cy="937895"/>
          </a:xfrm>
          <a:prstGeom prst="rect">
            <a:avLst/>
          </a:prstGeom>
        </p:spPr>
      </p:pic>
      <p:cxnSp>
        <p:nvCxnSpPr>
          <p:cNvPr id="25" name="直接连接符 24"/>
          <p:cNvCxnSpPr/>
          <p:nvPr/>
        </p:nvCxnSpPr>
        <p:spPr>
          <a:xfrm>
            <a:off x="3084830" y="3558649"/>
            <a:ext cx="306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176269" y="3558846"/>
            <a:ext cx="306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26"/>
          <p:cNvSpPr txBox="1"/>
          <p:nvPr/>
        </p:nvSpPr>
        <p:spPr>
          <a:xfrm>
            <a:off x="3299199" y="4112106"/>
            <a:ext cx="2545080" cy="645160"/>
          </a:xfrm>
          <a:prstGeom prst="rect">
            <a:avLst/>
          </a:prstGeom>
          <a:noFill/>
        </p:spPr>
        <p:txBody>
          <a:bodyPr wrap="none" rtlCol="0">
            <a:spAutoFit/>
          </a:bodyPr>
          <a:lstStyle/>
          <a:p>
            <a:r>
              <a:rPr lang="zh-CN" altLang="en-US" dirty="0" smtClean="0">
                <a:solidFill>
                  <a:schemeClr val="tx1">
                    <a:lumMod val="65000"/>
                    <a:lumOff val="35000"/>
                  </a:schemeClr>
                </a:solidFill>
                <a:latin typeface="叶根友毛笔行书2.0版" panose="02010601030101010101" charset="-122"/>
                <a:ea typeface="叶根友毛笔行书2.0版" panose="02010601030101010101" charset="-122"/>
              </a:rPr>
              <a:t>天行健 君子以自强不息</a:t>
            </a:r>
          </a:p>
          <a:p>
            <a:r>
              <a:rPr lang="zh-CN" altLang="en-US" dirty="0" smtClean="0">
                <a:solidFill>
                  <a:schemeClr val="tx1">
                    <a:lumMod val="65000"/>
                    <a:lumOff val="35000"/>
                  </a:schemeClr>
                </a:solidFill>
                <a:latin typeface="叶根友毛笔行书2.0版" panose="02010601030101010101" charset="-122"/>
                <a:ea typeface="叶根友毛笔行书2.0版" panose="02010601030101010101" charset="-122"/>
              </a:rPr>
              <a:t>地势坤 君子以厚德载物</a:t>
            </a:r>
          </a:p>
        </p:txBody>
      </p:sp>
    </p:spTree>
  </p:cSld>
  <p:clrMapOvr>
    <a:masterClrMapping/>
  </p:clrMapOvr>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1100870" y="250030"/>
            <a:ext cx="1132287" cy="346212"/>
          </a:xfrm>
          <a:prstGeom prst="rect">
            <a:avLst/>
          </a:prstGeom>
          <a:noFill/>
        </p:spPr>
        <p:txBody>
          <a:bodyPr wrap="none" lIns="68543" tIns="34272" rIns="68543" bIns="34272" rtlCol="0">
            <a:spAutoFit/>
          </a:bodyPr>
          <a:lstStyle/>
          <a:p>
            <a:r>
              <a:rPr lang="zh-CN" altLang="en-US" sz="1800" dirty="0" smtClean="0">
                <a:solidFill>
                  <a:schemeClr val="bg1"/>
                </a:solidFill>
                <a:latin typeface="方正兰亭粗黑简体" panose="02000000000000000000" pitchFamily="2" charset="-122"/>
                <a:ea typeface="方正兰亭粗黑简体" panose="02000000000000000000" pitchFamily="2" charset="-122"/>
              </a:rPr>
              <a:t> </a:t>
            </a:r>
            <a:r>
              <a:rPr lang="zh-CN" altLang="en-US" b="1" dirty="0" smtClean="0">
                <a:solidFill>
                  <a:schemeClr val="bg1"/>
                </a:solidFill>
                <a:latin typeface="+mn-ea"/>
              </a:rPr>
              <a:t>清华与我</a:t>
            </a:r>
          </a:p>
        </p:txBody>
      </p:sp>
      <p:sp>
        <p:nvSpPr>
          <p:cNvPr id="33" name="任意多边形 32"/>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68543" tIns="34272" rIns="68543" bIns="34272" numCol="1" anchor="t" anchorCtr="0" compatLnSpc="1">
            <a:noAutofit/>
          </a:bodyPr>
          <a:lstStyle/>
          <a:p>
            <a:endParaRPr lang="zh-CN" altLang="en-US">
              <a:solidFill>
                <a:prstClr val="black"/>
              </a:solidFill>
            </a:endParaRPr>
          </a:p>
        </p:txBody>
      </p:sp>
      <p:sp>
        <p:nvSpPr>
          <p:cNvPr id="35" name="流程图: 摘录 34"/>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30" name="圆角矩形 29"/>
          <p:cNvSpPr/>
          <p:nvPr/>
        </p:nvSpPr>
        <p:spPr>
          <a:xfrm>
            <a:off x="1220460" y="130225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31" name="图片 30" descr="C:\Users\Administrator\Desktop\图片1.png图片1"/>
          <p:cNvPicPr>
            <a:picLocks noChangeAspect="1"/>
          </p:cNvPicPr>
          <p:nvPr/>
        </p:nvPicPr>
        <p:blipFill rotWithShape="1">
          <a:blip r:embed="rId3"/>
          <a:srcRect/>
          <a:stretch>
            <a:fillRect/>
          </a:stretch>
        </p:blipFill>
        <p:spPr>
          <a:xfrm>
            <a:off x="1372870" y="1732280"/>
            <a:ext cx="1293495" cy="85788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组合 35"/>
          <p:cNvGrpSpPr/>
          <p:nvPr/>
        </p:nvGrpSpPr>
        <p:grpSpPr>
          <a:xfrm>
            <a:off x="2375115" y="1857960"/>
            <a:ext cx="601447" cy="589655"/>
            <a:chOff x="2375115" y="1905585"/>
            <a:chExt cx="601447" cy="589655"/>
          </a:xfrm>
        </p:grpSpPr>
        <p:grpSp>
          <p:nvGrpSpPr>
            <p:cNvPr id="3" name="组合 36"/>
            <p:cNvGrpSpPr/>
            <p:nvPr/>
          </p:nvGrpSpPr>
          <p:grpSpPr>
            <a:xfrm>
              <a:off x="2395537" y="1920118"/>
              <a:ext cx="561653" cy="575122"/>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grpSp>
        <p:sp>
          <p:nvSpPr>
            <p:cNvPr id="38" name="TextBox 37"/>
            <p:cNvSpPr txBox="1"/>
            <p:nvPr/>
          </p:nvSpPr>
          <p:spPr>
            <a:xfrm>
              <a:off x="2375115" y="1905585"/>
              <a:ext cx="601447" cy="584775"/>
            </a:xfrm>
            <a:prstGeom prst="rect">
              <a:avLst/>
            </a:prstGeom>
            <a:noFill/>
          </p:spPr>
          <p:txBody>
            <a:bodyPr wrap="none" rtlCol="0">
              <a:spAutoFit/>
            </a:bodyPr>
            <a:lstStyle/>
            <a:p>
              <a:r>
                <a:rPr lang="en-US" altLang="zh-CN" sz="3200" dirty="0" smtClean="0">
                  <a:solidFill>
                    <a:srgbClr val="005A9E"/>
                  </a:solidFill>
                </a:rPr>
                <a:t>01</a:t>
              </a:r>
              <a:endParaRPr lang="zh-CN" altLang="en-US" sz="3200" dirty="0">
                <a:solidFill>
                  <a:srgbClr val="005A9E"/>
                </a:solidFill>
              </a:endParaRPr>
            </a:p>
          </p:txBody>
        </p:sp>
      </p:grpSp>
      <p:sp>
        <p:nvSpPr>
          <p:cNvPr id="41" name="TextBox 40"/>
          <p:cNvSpPr txBox="1"/>
          <p:nvPr/>
        </p:nvSpPr>
        <p:spPr>
          <a:xfrm>
            <a:off x="2864619" y="1555647"/>
            <a:ext cx="2123440" cy="337185"/>
          </a:xfrm>
          <a:prstGeom prst="rect">
            <a:avLst/>
          </a:prstGeom>
          <a:noFill/>
        </p:spPr>
        <p:txBody>
          <a:bodyPr wrap="none" rtlCol="0">
            <a:spAutoFit/>
          </a:bodyPr>
          <a:lstStyle/>
          <a:p>
            <a:pPr algn="l"/>
            <a:r>
              <a:rPr lang="zh-CN" altLang="en-US" sz="1600" b="1" spc="300" dirty="0" smtClean="0">
                <a:solidFill>
                  <a:srgbClr val="005A9E"/>
                </a:solidFill>
                <a:latin typeface="新宋体" panose="02010609030101010101" charset="-122"/>
                <a:ea typeface="新宋体" panose="02010609030101010101" charset="-122"/>
              </a:rPr>
              <a:t>上一期宪章和手册</a:t>
            </a:r>
          </a:p>
        </p:txBody>
      </p:sp>
      <p:sp>
        <p:nvSpPr>
          <p:cNvPr id="42" name="矩形 41"/>
          <p:cNvSpPr/>
          <p:nvPr/>
        </p:nvSpPr>
        <p:spPr>
          <a:xfrm>
            <a:off x="3016835" y="1952217"/>
            <a:ext cx="1342171" cy="737235"/>
          </a:xfrm>
          <a:prstGeom prst="rect">
            <a:avLst/>
          </a:prstGeom>
        </p:spPr>
        <p:txBody>
          <a:bodyPr wrap="squar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审阅上一期班级宪章和学院手册。找出问题和存在的不足。</a:t>
            </a:r>
          </a:p>
        </p:txBody>
      </p:sp>
      <p:sp>
        <p:nvSpPr>
          <p:cNvPr id="43" name="圆角矩形 42"/>
          <p:cNvSpPr/>
          <p:nvPr/>
        </p:nvSpPr>
        <p:spPr>
          <a:xfrm>
            <a:off x="4931400" y="130225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44" name="图片 43" descr="D:\用户目录\我的图片\QQ图片20170916020701.pngQQ图片20170916020701"/>
          <p:cNvPicPr>
            <a:picLocks noChangeAspect="1"/>
          </p:cNvPicPr>
          <p:nvPr/>
        </p:nvPicPr>
        <p:blipFill rotWithShape="1">
          <a:blip r:embed="rId4" cstate="print"/>
          <a:srcRect/>
          <a:stretch>
            <a:fillRect/>
          </a:stretch>
        </p:blipFill>
        <p:spPr>
          <a:xfrm>
            <a:off x="5082915" y="1732167"/>
            <a:ext cx="1295025" cy="85788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 name="组合 44"/>
          <p:cNvGrpSpPr/>
          <p:nvPr/>
        </p:nvGrpSpPr>
        <p:grpSpPr>
          <a:xfrm>
            <a:off x="6086055" y="1857960"/>
            <a:ext cx="601447" cy="589655"/>
            <a:chOff x="6086055" y="1905585"/>
            <a:chExt cx="601447" cy="589655"/>
          </a:xfrm>
        </p:grpSpPr>
        <p:grpSp>
          <p:nvGrpSpPr>
            <p:cNvPr id="5" name="组合 45"/>
            <p:cNvGrpSpPr/>
            <p:nvPr/>
          </p:nvGrpSpPr>
          <p:grpSpPr>
            <a:xfrm>
              <a:off x="6106477" y="1920118"/>
              <a:ext cx="561653" cy="575122"/>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A9E"/>
                  </a:solidFill>
                </a:endParaRPr>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005A9E"/>
                  </a:solidFill>
                </a:endParaRPr>
              </a:p>
            </p:txBody>
          </p:sp>
        </p:grpSp>
        <p:sp>
          <p:nvSpPr>
            <p:cNvPr id="47" name="TextBox 46"/>
            <p:cNvSpPr txBox="1"/>
            <p:nvPr/>
          </p:nvSpPr>
          <p:spPr>
            <a:xfrm>
              <a:off x="6086055" y="1905585"/>
              <a:ext cx="601447" cy="584775"/>
            </a:xfrm>
            <a:prstGeom prst="rect">
              <a:avLst/>
            </a:prstGeom>
            <a:noFill/>
          </p:spPr>
          <p:txBody>
            <a:bodyPr wrap="none" rtlCol="0">
              <a:spAutoFit/>
            </a:bodyPr>
            <a:lstStyle/>
            <a:p>
              <a:r>
                <a:rPr lang="en-US" altLang="zh-CN" sz="3200" dirty="0" smtClean="0">
                  <a:solidFill>
                    <a:srgbClr val="005A9E"/>
                  </a:solidFill>
                </a:rPr>
                <a:t>02</a:t>
              </a:r>
              <a:endParaRPr lang="zh-CN" altLang="en-US" sz="3200" dirty="0">
                <a:solidFill>
                  <a:srgbClr val="005A9E"/>
                </a:solidFill>
              </a:endParaRPr>
            </a:p>
          </p:txBody>
        </p:sp>
      </p:grpSp>
      <p:sp>
        <p:nvSpPr>
          <p:cNvPr id="50" name="TextBox 49"/>
          <p:cNvSpPr txBox="1"/>
          <p:nvPr/>
        </p:nvSpPr>
        <p:spPr>
          <a:xfrm>
            <a:off x="6575559" y="1555647"/>
            <a:ext cx="2366010" cy="337185"/>
          </a:xfrm>
          <a:prstGeom prst="rect">
            <a:avLst/>
          </a:prstGeom>
          <a:noFill/>
        </p:spPr>
        <p:txBody>
          <a:bodyPr wrap="none" rtlCol="0">
            <a:spAutoFit/>
          </a:bodyPr>
          <a:lstStyle/>
          <a:p>
            <a:r>
              <a:rPr lang="zh-CN" altLang="en-US" sz="1600" b="1" spc="300" dirty="0" smtClean="0">
                <a:solidFill>
                  <a:srgbClr val="005A9E"/>
                </a:solidFill>
                <a:latin typeface="新宋体" panose="02010609030101010101" charset="-122"/>
                <a:ea typeface="新宋体" panose="02010609030101010101" charset="-122"/>
              </a:rPr>
              <a:t>整理本期宪章和手册</a:t>
            </a:r>
          </a:p>
        </p:txBody>
      </p:sp>
      <p:sp>
        <p:nvSpPr>
          <p:cNvPr id="51" name="矩形 50"/>
          <p:cNvSpPr/>
          <p:nvPr/>
        </p:nvSpPr>
        <p:spPr>
          <a:xfrm>
            <a:off x="6727775" y="1952217"/>
            <a:ext cx="1342171" cy="737235"/>
          </a:xfrm>
          <a:prstGeom prst="rect">
            <a:avLst/>
          </a:prstGeom>
        </p:spPr>
        <p:txBody>
          <a:bodyPr wrap="squar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利用老师教的合弄制和社群画布修改上一期的班级宪章和学员手册。</a:t>
            </a:r>
          </a:p>
        </p:txBody>
      </p:sp>
      <p:sp>
        <p:nvSpPr>
          <p:cNvPr id="85" name="圆角矩形 84"/>
          <p:cNvSpPr/>
          <p:nvPr/>
        </p:nvSpPr>
        <p:spPr>
          <a:xfrm>
            <a:off x="2960360" y="3161539"/>
            <a:ext cx="3397260" cy="1643090"/>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86" name="图片 85" descr="C:\Users\Administrator\Desktop\timg.jpgtimg"/>
          <p:cNvPicPr>
            <a:picLocks noChangeAspect="1"/>
          </p:cNvPicPr>
          <p:nvPr/>
        </p:nvPicPr>
        <p:blipFill rotWithShape="1">
          <a:blip r:embed="rId5" cstate="print"/>
          <a:srcRect/>
          <a:stretch>
            <a:fillRect/>
          </a:stretch>
        </p:blipFill>
        <p:spPr>
          <a:xfrm>
            <a:off x="3112135" y="3289935"/>
            <a:ext cx="1272540" cy="143573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6" name="组合 86"/>
          <p:cNvGrpSpPr/>
          <p:nvPr/>
        </p:nvGrpSpPr>
        <p:grpSpPr>
          <a:xfrm>
            <a:off x="4115015" y="3717240"/>
            <a:ext cx="601447" cy="589655"/>
            <a:chOff x="2375115" y="3764865"/>
            <a:chExt cx="601447" cy="589655"/>
          </a:xfrm>
        </p:grpSpPr>
        <p:grpSp>
          <p:nvGrpSpPr>
            <p:cNvPr id="7" name="组合 87"/>
            <p:cNvGrpSpPr/>
            <p:nvPr/>
          </p:nvGrpSpPr>
          <p:grpSpPr>
            <a:xfrm>
              <a:off x="2395537" y="3779398"/>
              <a:ext cx="561653" cy="575122"/>
              <a:chOff x="304800" y="673100"/>
              <a:chExt cx="4000500" cy="4000500"/>
            </a:xfrm>
            <a:effectLst>
              <a:outerShdw blurRad="444500" dist="254000" dir="8100000" algn="tr" rotWithShape="0">
                <a:prstClr val="black">
                  <a:alpha val="50000"/>
                </a:prstClr>
              </a:outerShdw>
            </a:effectLst>
          </p:grpSpPr>
          <p:sp>
            <p:nvSpPr>
              <p:cNvPr id="90" name="同心圆 8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椭圆 9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grpSp>
        <p:sp>
          <p:nvSpPr>
            <p:cNvPr id="89" name="TextBox 88"/>
            <p:cNvSpPr txBox="1"/>
            <p:nvPr/>
          </p:nvSpPr>
          <p:spPr>
            <a:xfrm>
              <a:off x="2375115" y="3764865"/>
              <a:ext cx="601447" cy="584775"/>
            </a:xfrm>
            <a:prstGeom prst="rect">
              <a:avLst/>
            </a:prstGeom>
            <a:noFill/>
          </p:spPr>
          <p:txBody>
            <a:bodyPr wrap="none" rtlCol="0">
              <a:spAutoFit/>
            </a:bodyPr>
            <a:lstStyle/>
            <a:p>
              <a:r>
                <a:rPr lang="en-US" altLang="zh-CN" sz="3200" dirty="0" smtClean="0">
                  <a:solidFill>
                    <a:srgbClr val="005A9E"/>
                  </a:solidFill>
                </a:rPr>
                <a:t>03</a:t>
              </a:r>
              <a:endParaRPr lang="zh-CN" altLang="en-US" sz="3200" dirty="0">
                <a:solidFill>
                  <a:srgbClr val="005A9E"/>
                </a:solidFill>
              </a:endParaRPr>
            </a:p>
          </p:txBody>
        </p:sp>
      </p:grpSp>
      <p:sp>
        <p:nvSpPr>
          <p:cNvPr id="92" name="TextBox 91"/>
          <p:cNvSpPr txBox="1"/>
          <p:nvPr/>
        </p:nvSpPr>
        <p:spPr>
          <a:xfrm>
            <a:off x="4604519" y="3414927"/>
            <a:ext cx="1638300" cy="337185"/>
          </a:xfrm>
          <a:prstGeom prst="rect">
            <a:avLst/>
          </a:prstGeom>
          <a:noFill/>
        </p:spPr>
        <p:txBody>
          <a:bodyPr wrap="none" rtlCol="0">
            <a:spAutoFit/>
          </a:bodyPr>
          <a:lstStyle/>
          <a:p>
            <a:r>
              <a:rPr lang="zh-CN" altLang="en-US" sz="1600" b="1" spc="300" dirty="0" smtClean="0">
                <a:solidFill>
                  <a:srgbClr val="005A9E"/>
                </a:solidFill>
                <a:latin typeface="新宋体" panose="02010609030101010101" charset="-122"/>
                <a:ea typeface="新宋体" panose="02010609030101010101" charset="-122"/>
              </a:rPr>
              <a:t>终极汇报演出</a:t>
            </a:r>
          </a:p>
        </p:txBody>
      </p:sp>
      <p:sp>
        <p:nvSpPr>
          <p:cNvPr id="93" name="矩形 92"/>
          <p:cNvSpPr/>
          <p:nvPr/>
        </p:nvSpPr>
        <p:spPr>
          <a:xfrm>
            <a:off x="4756735" y="3811497"/>
            <a:ext cx="1342171" cy="414020"/>
          </a:xfrm>
          <a:prstGeom prst="rect">
            <a:avLst/>
          </a:prstGeom>
        </p:spPr>
        <p:txBody>
          <a:bodyPr wrap="squar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汇总各个小组成果，完成终极汇演。</a:t>
            </a:r>
          </a:p>
        </p:txBody>
      </p:sp>
      <p:sp>
        <p:nvSpPr>
          <p:cNvPr id="94" name="TextBox 93"/>
          <p:cNvSpPr txBox="1"/>
          <p:nvPr/>
        </p:nvSpPr>
        <p:spPr>
          <a:xfrm>
            <a:off x="3970716" y="776979"/>
            <a:ext cx="1356360" cy="398780"/>
          </a:xfrm>
          <a:prstGeom prst="rect">
            <a:avLst/>
          </a:prstGeom>
          <a:noFill/>
        </p:spPr>
        <p:txBody>
          <a:bodyPr wrap="none" rtlCol="0">
            <a:spAutoFit/>
          </a:bodyPr>
          <a:lstStyle/>
          <a:p>
            <a:r>
              <a:rPr lang="zh-CN" altLang="en-US" sz="2000" b="1" spc="300" dirty="0" smtClean="0">
                <a:solidFill>
                  <a:schemeClr val="tx1">
                    <a:lumMod val="65000"/>
                    <a:lumOff val="35000"/>
                  </a:schemeClr>
                </a:solidFill>
                <a:latin typeface="新宋体" panose="02010609030101010101" charset="-122"/>
                <a:ea typeface="新宋体" panose="02010609030101010101" charset="-122"/>
              </a:rPr>
              <a:t>清华与我</a:t>
            </a:r>
          </a:p>
        </p:txBody>
      </p:sp>
      <p:pic>
        <p:nvPicPr>
          <p:cNvPr id="36" name="Picture 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3000" advClick="0" advTm="0">
        <p14:shred/>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0-#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2"/>
                                        </p:tgtEl>
                                        <p:attrNameLst>
                                          <p:attrName>ppt_y</p:attrName>
                                        </p:attrNameLst>
                                      </p:cBhvr>
                                      <p:tavLst>
                                        <p:tav tm="0">
                                          <p:val>
                                            <p:strVal val="#ppt_y"/>
                                          </p:val>
                                        </p:tav>
                                        <p:tav tm="100000">
                                          <p:val>
                                            <p:strVal val="#ppt_y"/>
                                          </p:val>
                                        </p:tav>
                                      </p:tavLst>
                                    </p:anim>
                                    <p:anim calcmode="lin" valueType="num">
                                      <p:cBhvr>
                                        <p:cTn id="21"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2"/>
                                        </p:tgtEl>
                                      </p:cBhvr>
                                    </p:animEffect>
                                  </p:childTnLst>
                                </p:cTn>
                              </p:par>
                            </p:childTnLst>
                          </p:cTn>
                        </p:par>
                        <p:par>
                          <p:cTn id="24" fill="hold">
                            <p:stCondLst>
                              <p:cond delay="650"/>
                            </p:stCondLst>
                            <p:childTnLst>
                              <p:par>
                                <p:cTn id="25" presetID="12" presetClass="entr" presetSubtype="8" fill="hold" grpId="0" nodeType="afterEffect">
                                  <p:stCondLst>
                                    <p:cond delay="0"/>
                                  </p:stCondLst>
                                  <p:iterate type="lt">
                                    <p:tmPct val="20000"/>
                                  </p:iterate>
                                  <p:childTnLst>
                                    <p:set>
                                      <p:cBhvr>
                                        <p:cTn id="26" dur="1" fill="hold">
                                          <p:stCondLst>
                                            <p:cond delay="0"/>
                                          </p:stCondLst>
                                        </p:cTn>
                                        <p:tgtEl>
                                          <p:spTgt spid="94"/>
                                        </p:tgtEl>
                                        <p:attrNameLst>
                                          <p:attrName>style.visibility</p:attrName>
                                        </p:attrNameLst>
                                      </p:cBhvr>
                                      <p:to>
                                        <p:strVal val="visible"/>
                                      </p:to>
                                    </p:set>
                                    <p:anim calcmode="lin" valueType="num">
                                      <p:cBhvr additive="base">
                                        <p:cTn id="27" dur="500"/>
                                        <p:tgtEl>
                                          <p:spTgt spid="94"/>
                                        </p:tgtEl>
                                        <p:attrNameLst>
                                          <p:attrName>ppt_x</p:attrName>
                                        </p:attrNameLst>
                                      </p:cBhvr>
                                      <p:tavLst>
                                        <p:tav tm="0">
                                          <p:val>
                                            <p:strVal val="#ppt_x-#ppt_w*1.125000"/>
                                          </p:val>
                                        </p:tav>
                                        <p:tav tm="100000">
                                          <p:val>
                                            <p:strVal val="#ppt_x"/>
                                          </p:val>
                                        </p:tav>
                                      </p:tavLst>
                                    </p:anim>
                                    <p:animEffect transition="in" filter="wipe(right)">
                                      <p:cBhvr>
                                        <p:cTn id="28" dur="500"/>
                                        <p:tgtEl>
                                          <p:spTgt spid="9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wipe(left)">
                                      <p:cBhvr>
                                        <p:cTn id="36" dur="500"/>
                                        <p:tgtEl>
                                          <p:spTgt spid="85"/>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right)">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1000"/>
                                        <p:tgtEl>
                                          <p:spTgt spid="31"/>
                                        </p:tgtEl>
                                      </p:cBhvr>
                                    </p:animEffect>
                                    <p:anim calcmode="lin" valueType="num">
                                      <p:cBhvr>
                                        <p:cTn id="45" dur="1000" fill="hold"/>
                                        <p:tgtEl>
                                          <p:spTgt spid="31"/>
                                        </p:tgtEl>
                                        <p:attrNameLst>
                                          <p:attrName>ppt_x</p:attrName>
                                        </p:attrNameLst>
                                      </p:cBhvr>
                                      <p:tavLst>
                                        <p:tav tm="0">
                                          <p:val>
                                            <p:strVal val="#ppt_x"/>
                                          </p:val>
                                        </p:tav>
                                        <p:tav tm="100000">
                                          <p:val>
                                            <p:strVal val="#ppt_x"/>
                                          </p:val>
                                        </p:tav>
                                      </p:tavLst>
                                    </p:anim>
                                    <p:anim calcmode="lin" valueType="num">
                                      <p:cBhvr>
                                        <p:cTn id="46" dur="1000" fill="hold"/>
                                        <p:tgtEl>
                                          <p:spTgt spid="31"/>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1000"/>
                                        <p:tgtEl>
                                          <p:spTgt spid="86"/>
                                        </p:tgtEl>
                                      </p:cBhvr>
                                    </p:animEffect>
                                    <p:anim calcmode="lin" valueType="num">
                                      <p:cBhvr>
                                        <p:cTn id="50" dur="1000" fill="hold"/>
                                        <p:tgtEl>
                                          <p:spTgt spid="86"/>
                                        </p:tgtEl>
                                        <p:attrNameLst>
                                          <p:attrName>ppt_x</p:attrName>
                                        </p:attrNameLst>
                                      </p:cBhvr>
                                      <p:tavLst>
                                        <p:tav tm="0">
                                          <p:val>
                                            <p:strVal val="#ppt_x"/>
                                          </p:val>
                                        </p:tav>
                                        <p:tav tm="100000">
                                          <p:val>
                                            <p:strVal val="#ppt_x"/>
                                          </p:val>
                                        </p:tav>
                                      </p:tavLst>
                                    </p:anim>
                                    <p:anim calcmode="lin" valueType="num">
                                      <p:cBhvr>
                                        <p:cTn id="51" dur="1000" fill="hold"/>
                                        <p:tgtEl>
                                          <p:spTgt spid="86"/>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1000"/>
                                        <p:tgtEl>
                                          <p:spTgt spid="44"/>
                                        </p:tgtEl>
                                      </p:cBhvr>
                                    </p:animEffect>
                                    <p:anim calcmode="lin" valueType="num">
                                      <p:cBhvr>
                                        <p:cTn id="55" dur="1000" fill="hold"/>
                                        <p:tgtEl>
                                          <p:spTgt spid="44"/>
                                        </p:tgtEl>
                                        <p:attrNameLst>
                                          <p:attrName>ppt_x</p:attrName>
                                        </p:attrNameLst>
                                      </p:cBhvr>
                                      <p:tavLst>
                                        <p:tav tm="0">
                                          <p:val>
                                            <p:strVal val="#ppt_x"/>
                                          </p:val>
                                        </p:tav>
                                        <p:tav tm="100000">
                                          <p:val>
                                            <p:strVal val="#ppt_x"/>
                                          </p:val>
                                        </p:tav>
                                      </p:tavLst>
                                    </p:anim>
                                    <p:anim calcmode="lin" valueType="num">
                                      <p:cBhvr>
                                        <p:cTn id="5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par>
                                <p:cTn id="63" presetID="2" presetClass="entr" presetSubtype="2" fill="hold" nodeType="withEffect">
                                  <p:stCondLst>
                                    <p:cond delay="0"/>
                                  </p:stCondLst>
                                  <p:childTnLst>
                                    <p:set>
                                      <p:cBhvr>
                                        <p:cTn id="64" dur="1" fill="hold">
                                          <p:stCondLst>
                                            <p:cond delay="0"/>
                                          </p:stCondLst>
                                        </p:cTn>
                                        <p:tgtEl>
                                          <p:spTgt spid="4"/>
                                        </p:tgtEl>
                                        <p:attrNameLst>
                                          <p:attrName>style.visibility</p:attrName>
                                        </p:attrNameLst>
                                      </p:cBhvr>
                                      <p:to>
                                        <p:strVal val="visible"/>
                                      </p:to>
                                    </p:set>
                                    <p:anim calcmode="lin" valueType="num">
                                      <p:cBhvr additive="base">
                                        <p:cTn id="65" dur="500" fill="hold"/>
                                        <p:tgtEl>
                                          <p:spTgt spid="4"/>
                                        </p:tgtEl>
                                        <p:attrNameLst>
                                          <p:attrName>ppt_x</p:attrName>
                                        </p:attrNameLst>
                                      </p:cBhvr>
                                      <p:tavLst>
                                        <p:tav tm="0">
                                          <p:val>
                                            <p:strVal val="1+#ppt_w/2"/>
                                          </p:val>
                                        </p:tav>
                                        <p:tav tm="100000">
                                          <p:val>
                                            <p:strVal val="#ppt_x"/>
                                          </p:val>
                                        </p:tav>
                                      </p:tavLst>
                                    </p:anim>
                                    <p:anim calcmode="lin" valueType="num">
                                      <p:cBhvr additive="base">
                                        <p:cTn id="66" dur="500" fill="hold"/>
                                        <p:tgtEl>
                                          <p:spTgt spid="4"/>
                                        </p:tgtEl>
                                        <p:attrNameLst>
                                          <p:attrName>ppt_y</p:attrName>
                                        </p:attrNameLst>
                                      </p:cBhvr>
                                      <p:tavLst>
                                        <p:tav tm="0">
                                          <p:val>
                                            <p:strVal val="#ppt_y"/>
                                          </p:val>
                                        </p:tav>
                                        <p:tav tm="100000">
                                          <p:val>
                                            <p:strVal val="#ppt_y"/>
                                          </p:val>
                                        </p:tav>
                                      </p:tavLst>
                                    </p:anim>
                                  </p:childTnLst>
                                </p:cTn>
                              </p:par>
                              <p:par>
                                <p:cTn id="67" presetID="2" presetClass="entr" presetSubtype="8" fill="hold" nodeType="with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additive="base">
                                        <p:cTn id="69" dur="500" fill="hold"/>
                                        <p:tgtEl>
                                          <p:spTgt spid="2"/>
                                        </p:tgtEl>
                                        <p:attrNameLst>
                                          <p:attrName>ppt_x</p:attrName>
                                        </p:attrNameLst>
                                      </p:cBhvr>
                                      <p:tavLst>
                                        <p:tav tm="0">
                                          <p:val>
                                            <p:strVal val="0-#ppt_w/2"/>
                                          </p:val>
                                        </p:tav>
                                        <p:tav tm="100000">
                                          <p:val>
                                            <p:strVal val="#ppt_x"/>
                                          </p:val>
                                        </p:tav>
                                      </p:tavLst>
                                    </p:anim>
                                    <p:anim calcmode="lin" valueType="num">
                                      <p:cBhvr additive="base">
                                        <p:cTn id="70" dur="500" fill="hold"/>
                                        <p:tgtEl>
                                          <p:spTgt spid="2"/>
                                        </p:tgtEl>
                                        <p:attrNameLst>
                                          <p:attrName>ppt_y</p:attrName>
                                        </p:attrNameLst>
                                      </p:cBhvr>
                                      <p:tavLst>
                                        <p:tav tm="0">
                                          <p:val>
                                            <p:strVal val="#ppt_y"/>
                                          </p:val>
                                        </p:tav>
                                        <p:tav tm="100000">
                                          <p:val>
                                            <p:strVal val="#ppt_y"/>
                                          </p:val>
                                        </p:tav>
                                      </p:tavLst>
                                    </p:anim>
                                  </p:childTnLst>
                                </p:cTn>
                              </p:par>
                            </p:childTnLst>
                          </p:cTn>
                        </p:par>
                        <p:par>
                          <p:cTn id="71" fill="hold">
                            <p:stCondLst>
                              <p:cond delay="500"/>
                            </p:stCondLst>
                            <p:childTnLst>
                              <p:par>
                                <p:cTn id="72" presetID="12" presetClass="entr" presetSubtype="8" fill="hold" grpId="0" nodeType="afterEffect">
                                  <p:stCondLst>
                                    <p:cond delay="0"/>
                                  </p:stCondLst>
                                  <p:childTnLst>
                                    <p:set>
                                      <p:cBhvr>
                                        <p:cTn id="73" dur="1" fill="hold">
                                          <p:stCondLst>
                                            <p:cond delay="0"/>
                                          </p:stCondLst>
                                        </p:cTn>
                                        <p:tgtEl>
                                          <p:spTgt spid="41"/>
                                        </p:tgtEl>
                                        <p:attrNameLst>
                                          <p:attrName>style.visibility</p:attrName>
                                        </p:attrNameLst>
                                      </p:cBhvr>
                                      <p:to>
                                        <p:strVal val="visible"/>
                                      </p:to>
                                    </p:set>
                                    <p:anim calcmode="lin" valueType="num">
                                      <p:cBhvr additive="base">
                                        <p:cTn id="74" dur="500"/>
                                        <p:tgtEl>
                                          <p:spTgt spid="41"/>
                                        </p:tgtEl>
                                        <p:attrNameLst>
                                          <p:attrName>ppt_x</p:attrName>
                                        </p:attrNameLst>
                                      </p:cBhvr>
                                      <p:tavLst>
                                        <p:tav tm="0">
                                          <p:val>
                                            <p:strVal val="#ppt_x-#ppt_w*1.125000"/>
                                          </p:val>
                                        </p:tav>
                                        <p:tav tm="100000">
                                          <p:val>
                                            <p:strVal val="#ppt_x"/>
                                          </p:val>
                                        </p:tav>
                                      </p:tavLst>
                                    </p:anim>
                                    <p:animEffect transition="in" filter="wipe(right)">
                                      <p:cBhvr>
                                        <p:cTn id="75" dur="500"/>
                                        <p:tgtEl>
                                          <p:spTgt spid="41"/>
                                        </p:tgtEl>
                                      </p:cBhvr>
                                    </p:animEffect>
                                  </p:childTnLst>
                                </p:cTn>
                              </p:par>
                              <p:par>
                                <p:cTn id="76" presetID="2" presetClass="entr" presetSubtype="4" fill="hold" grpId="0" nodeType="withEffect">
                                  <p:stCondLst>
                                    <p:cond delay="300"/>
                                  </p:stCondLst>
                                  <p:childTnLst>
                                    <p:set>
                                      <p:cBhvr>
                                        <p:cTn id="77" dur="1" fill="hold">
                                          <p:stCondLst>
                                            <p:cond delay="0"/>
                                          </p:stCondLst>
                                        </p:cTn>
                                        <p:tgtEl>
                                          <p:spTgt spid="42"/>
                                        </p:tgtEl>
                                        <p:attrNameLst>
                                          <p:attrName>style.visibility</p:attrName>
                                        </p:attrNameLst>
                                      </p:cBhvr>
                                      <p:to>
                                        <p:strVal val="visible"/>
                                      </p:to>
                                    </p:set>
                                    <p:anim calcmode="lin" valueType="num">
                                      <p:cBhvr additive="base">
                                        <p:cTn id="78" dur="500" fill="hold"/>
                                        <p:tgtEl>
                                          <p:spTgt spid="42"/>
                                        </p:tgtEl>
                                        <p:attrNameLst>
                                          <p:attrName>ppt_x</p:attrName>
                                        </p:attrNameLst>
                                      </p:cBhvr>
                                      <p:tavLst>
                                        <p:tav tm="0">
                                          <p:val>
                                            <p:strVal val="#ppt_x"/>
                                          </p:val>
                                        </p:tav>
                                        <p:tav tm="100000">
                                          <p:val>
                                            <p:strVal val="#ppt_x"/>
                                          </p:val>
                                        </p:tav>
                                      </p:tavLst>
                                    </p:anim>
                                    <p:anim calcmode="lin" valueType="num">
                                      <p:cBhvr additive="base">
                                        <p:cTn id="79" dur="500" fill="hold"/>
                                        <p:tgtEl>
                                          <p:spTgt spid="42"/>
                                        </p:tgtEl>
                                        <p:attrNameLst>
                                          <p:attrName>ppt_y</p:attrName>
                                        </p:attrNameLst>
                                      </p:cBhvr>
                                      <p:tavLst>
                                        <p:tav tm="0">
                                          <p:val>
                                            <p:strVal val="1+#ppt_h/2"/>
                                          </p:val>
                                        </p:tav>
                                        <p:tav tm="100000">
                                          <p:val>
                                            <p:strVal val="#ppt_y"/>
                                          </p:val>
                                        </p:tav>
                                      </p:tavLst>
                                    </p:anim>
                                  </p:childTnLst>
                                </p:cTn>
                              </p:par>
                              <p:par>
                                <p:cTn id="80" presetID="12" presetClass="entr" presetSubtype="8"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anim calcmode="lin" valueType="num">
                                      <p:cBhvr additive="base">
                                        <p:cTn id="82" dur="500"/>
                                        <p:tgtEl>
                                          <p:spTgt spid="50"/>
                                        </p:tgtEl>
                                        <p:attrNameLst>
                                          <p:attrName>ppt_x</p:attrName>
                                        </p:attrNameLst>
                                      </p:cBhvr>
                                      <p:tavLst>
                                        <p:tav tm="0">
                                          <p:val>
                                            <p:strVal val="#ppt_x-#ppt_w*1.125000"/>
                                          </p:val>
                                        </p:tav>
                                        <p:tav tm="100000">
                                          <p:val>
                                            <p:strVal val="#ppt_x"/>
                                          </p:val>
                                        </p:tav>
                                      </p:tavLst>
                                    </p:anim>
                                    <p:animEffect transition="in" filter="wipe(right)">
                                      <p:cBhvr>
                                        <p:cTn id="83" dur="500"/>
                                        <p:tgtEl>
                                          <p:spTgt spid="50"/>
                                        </p:tgtEl>
                                      </p:cBhvr>
                                    </p:animEffect>
                                  </p:childTnLst>
                                </p:cTn>
                              </p:par>
                              <p:par>
                                <p:cTn id="84" presetID="2" presetClass="entr" presetSubtype="4" fill="hold" grpId="0" nodeType="withEffect">
                                  <p:stCondLst>
                                    <p:cond delay="400"/>
                                  </p:stCondLst>
                                  <p:childTnLst>
                                    <p:set>
                                      <p:cBhvr>
                                        <p:cTn id="85" dur="1" fill="hold">
                                          <p:stCondLst>
                                            <p:cond delay="0"/>
                                          </p:stCondLst>
                                        </p:cTn>
                                        <p:tgtEl>
                                          <p:spTgt spid="51"/>
                                        </p:tgtEl>
                                        <p:attrNameLst>
                                          <p:attrName>style.visibility</p:attrName>
                                        </p:attrNameLst>
                                      </p:cBhvr>
                                      <p:to>
                                        <p:strVal val="visible"/>
                                      </p:to>
                                    </p:set>
                                    <p:anim calcmode="lin" valueType="num">
                                      <p:cBhvr additive="base">
                                        <p:cTn id="86" dur="500" fill="hold"/>
                                        <p:tgtEl>
                                          <p:spTgt spid="51"/>
                                        </p:tgtEl>
                                        <p:attrNameLst>
                                          <p:attrName>ppt_x</p:attrName>
                                        </p:attrNameLst>
                                      </p:cBhvr>
                                      <p:tavLst>
                                        <p:tav tm="0">
                                          <p:val>
                                            <p:strVal val="#ppt_x"/>
                                          </p:val>
                                        </p:tav>
                                        <p:tav tm="100000">
                                          <p:val>
                                            <p:strVal val="#ppt_x"/>
                                          </p:val>
                                        </p:tav>
                                      </p:tavLst>
                                    </p:anim>
                                    <p:anim calcmode="lin" valueType="num">
                                      <p:cBhvr additive="base">
                                        <p:cTn id="87" dur="500" fill="hold"/>
                                        <p:tgtEl>
                                          <p:spTgt spid="51"/>
                                        </p:tgtEl>
                                        <p:attrNameLst>
                                          <p:attrName>ppt_y</p:attrName>
                                        </p:attrNameLst>
                                      </p:cBhvr>
                                      <p:tavLst>
                                        <p:tav tm="0">
                                          <p:val>
                                            <p:strVal val="1+#ppt_h/2"/>
                                          </p:val>
                                        </p:tav>
                                        <p:tav tm="100000">
                                          <p:val>
                                            <p:strVal val="#ppt_y"/>
                                          </p:val>
                                        </p:tav>
                                      </p:tavLst>
                                    </p:anim>
                                  </p:childTnLst>
                                </p:cTn>
                              </p:par>
                              <p:par>
                                <p:cTn id="88" presetID="12" presetClass="entr" presetSubtype="8" fill="hold" grpId="0" nodeType="withEffect">
                                  <p:stCondLst>
                                    <p:cond delay="0"/>
                                  </p:stCondLst>
                                  <p:childTnLst>
                                    <p:set>
                                      <p:cBhvr>
                                        <p:cTn id="89" dur="1" fill="hold">
                                          <p:stCondLst>
                                            <p:cond delay="0"/>
                                          </p:stCondLst>
                                        </p:cTn>
                                        <p:tgtEl>
                                          <p:spTgt spid="92"/>
                                        </p:tgtEl>
                                        <p:attrNameLst>
                                          <p:attrName>style.visibility</p:attrName>
                                        </p:attrNameLst>
                                      </p:cBhvr>
                                      <p:to>
                                        <p:strVal val="visible"/>
                                      </p:to>
                                    </p:set>
                                    <p:anim calcmode="lin" valueType="num">
                                      <p:cBhvr additive="base">
                                        <p:cTn id="90" dur="500"/>
                                        <p:tgtEl>
                                          <p:spTgt spid="92"/>
                                        </p:tgtEl>
                                        <p:attrNameLst>
                                          <p:attrName>ppt_x</p:attrName>
                                        </p:attrNameLst>
                                      </p:cBhvr>
                                      <p:tavLst>
                                        <p:tav tm="0">
                                          <p:val>
                                            <p:strVal val="#ppt_x-#ppt_w*1.125000"/>
                                          </p:val>
                                        </p:tav>
                                        <p:tav tm="100000">
                                          <p:val>
                                            <p:strVal val="#ppt_x"/>
                                          </p:val>
                                        </p:tav>
                                      </p:tavLst>
                                    </p:anim>
                                    <p:animEffect transition="in" filter="wipe(right)">
                                      <p:cBhvr>
                                        <p:cTn id="91" dur="500"/>
                                        <p:tgtEl>
                                          <p:spTgt spid="92"/>
                                        </p:tgtEl>
                                      </p:cBhvr>
                                    </p:animEffect>
                                  </p:childTnLst>
                                </p:cTn>
                              </p:par>
                              <p:par>
                                <p:cTn id="92" presetID="2" presetClass="entr" presetSubtype="4" fill="hold" grpId="0" nodeType="withEffect">
                                  <p:stCondLst>
                                    <p:cond delay="400"/>
                                  </p:stCondLst>
                                  <p:childTnLst>
                                    <p:set>
                                      <p:cBhvr>
                                        <p:cTn id="93" dur="1" fill="hold">
                                          <p:stCondLst>
                                            <p:cond delay="0"/>
                                          </p:stCondLst>
                                        </p:cTn>
                                        <p:tgtEl>
                                          <p:spTgt spid="93"/>
                                        </p:tgtEl>
                                        <p:attrNameLst>
                                          <p:attrName>style.visibility</p:attrName>
                                        </p:attrNameLst>
                                      </p:cBhvr>
                                      <p:to>
                                        <p:strVal val="visible"/>
                                      </p:to>
                                    </p:set>
                                    <p:anim calcmode="lin" valueType="num">
                                      <p:cBhvr additive="base">
                                        <p:cTn id="94" dur="500" fill="hold"/>
                                        <p:tgtEl>
                                          <p:spTgt spid="93"/>
                                        </p:tgtEl>
                                        <p:attrNameLst>
                                          <p:attrName>ppt_x</p:attrName>
                                        </p:attrNameLst>
                                      </p:cBhvr>
                                      <p:tavLst>
                                        <p:tav tm="0">
                                          <p:val>
                                            <p:strVal val="#ppt_x"/>
                                          </p:val>
                                        </p:tav>
                                        <p:tav tm="100000">
                                          <p:val>
                                            <p:strVal val="#ppt_x"/>
                                          </p:val>
                                        </p:tav>
                                      </p:tavLst>
                                    </p:anim>
                                    <p:anim calcmode="lin" valueType="num">
                                      <p:cBhvr additive="base">
                                        <p:cTn id="95"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bldLvl="0" animBg="1"/>
      <p:bldP spid="35" grpId="0" bldLvl="0" animBg="1"/>
      <p:bldP spid="30" grpId="0" bldLvl="0" animBg="1"/>
      <p:bldP spid="41" grpId="0"/>
      <p:bldP spid="42" grpId="0"/>
      <p:bldP spid="43" grpId="0" bldLvl="0" animBg="1"/>
      <p:bldP spid="50" grpId="0"/>
      <p:bldP spid="51" grpId="0"/>
      <p:bldP spid="85" grpId="0" bldLvl="0" animBg="1"/>
      <p:bldP spid="92" grpId="0"/>
      <p:bldP spid="93" grpId="0"/>
      <p:bldP spid="9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1100870" y="250030"/>
            <a:ext cx="1068166" cy="623211"/>
          </a:xfrm>
          <a:prstGeom prst="rect">
            <a:avLst/>
          </a:prstGeom>
          <a:noFill/>
        </p:spPr>
        <p:txBody>
          <a:bodyPr wrap="none" lIns="68543" tIns="34272" rIns="68543" bIns="34272" rtlCol="0">
            <a:spAutoFit/>
          </a:bodyPr>
          <a:lstStyle/>
          <a:p>
            <a:r>
              <a:rPr lang="zh-CN" altLang="en-US" b="1" dirty="0" smtClean="0">
                <a:solidFill>
                  <a:schemeClr val="bg1"/>
                </a:solidFill>
                <a:latin typeface="+mn-ea"/>
              </a:rPr>
              <a:t>逻辑模型</a:t>
            </a:r>
          </a:p>
          <a:p>
            <a:endParaRPr lang="zh-CN" altLang="en-US" sz="1800" dirty="0">
              <a:solidFill>
                <a:schemeClr val="bg1"/>
              </a:solidFill>
              <a:latin typeface="方正兰亭粗黑简体" panose="02000000000000000000" pitchFamily="2" charset="-122"/>
              <a:ea typeface="方正兰亭粗黑简体" panose="02000000000000000000" pitchFamily="2" charset="-122"/>
            </a:endParaRPr>
          </a:p>
        </p:txBody>
      </p:sp>
      <p:sp>
        <p:nvSpPr>
          <p:cNvPr id="41" name="任意多边形 40"/>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43" name="流程图: 摘录 42"/>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grpSp>
        <p:nvGrpSpPr>
          <p:cNvPr id="35" name="组合 34"/>
          <p:cNvGrpSpPr/>
          <p:nvPr/>
        </p:nvGrpSpPr>
        <p:grpSpPr>
          <a:xfrm>
            <a:off x="1696760" y="2541588"/>
            <a:ext cx="5864847" cy="1326356"/>
            <a:chOff x="1601528" y="2724944"/>
            <a:chExt cx="5864847" cy="1075184"/>
          </a:xfrm>
        </p:grpSpPr>
        <p:cxnSp>
          <p:nvCxnSpPr>
            <p:cNvPr id="36" name="Straight Connector 30"/>
            <p:cNvCxnSpPr/>
            <p:nvPr/>
          </p:nvCxnSpPr>
          <p:spPr>
            <a:xfrm>
              <a:off x="1601528"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5"/>
            <p:cNvCxnSpPr/>
            <p:nvPr/>
          </p:nvCxnSpPr>
          <p:spPr>
            <a:xfrm>
              <a:off x="3067740"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52"/>
            <p:cNvCxnSpPr/>
            <p:nvPr/>
          </p:nvCxnSpPr>
          <p:spPr>
            <a:xfrm>
              <a:off x="4533952"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3"/>
            <p:cNvCxnSpPr/>
            <p:nvPr/>
          </p:nvCxnSpPr>
          <p:spPr>
            <a:xfrm>
              <a:off x="6000164"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67"/>
            <p:cNvCxnSpPr/>
            <p:nvPr/>
          </p:nvCxnSpPr>
          <p:spPr>
            <a:xfrm>
              <a:off x="7466375"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1123038" y="1627188"/>
            <a:ext cx="1086033" cy="1086033"/>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7" name="椭圆 4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48" name="组合 47"/>
          <p:cNvGrpSpPr/>
          <p:nvPr/>
        </p:nvGrpSpPr>
        <p:grpSpPr>
          <a:xfrm>
            <a:off x="2615288" y="1627188"/>
            <a:ext cx="1086033" cy="1086033"/>
            <a:chOff x="304800" y="673100"/>
            <a:chExt cx="4000500" cy="4000500"/>
          </a:xfrm>
          <a:effectLst>
            <a:outerShdw blurRad="444500" dist="2540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50" name="椭圆 49"/>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51" name="组合 50"/>
          <p:cNvGrpSpPr/>
          <p:nvPr/>
        </p:nvGrpSpPr>
        <p:grpSpPr>
          <a:xfrm>
            <a:off x="4082138" y="1627188"/>
            <a:ext cx="1086033" cy="1086033"/>
            <a:chOff x="304800" y="673100"/>
            <a:chExt cx="4000500" cy="4000500"/>
          </a:xfrm>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53" name="椭圆 52"/>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54" name="组合 53"/>
          <p:cNvGrpSpPr/>
          <p:nvPr/>
        </p:nvGrpSpPr>
        <p:grpSpPr>
          <a:xfrm>
            <a:off x="5548988" y="1627188"/>
            <a:ext cx="1086033" cy="1086033"/>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56" name="椭圆 55"/>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57" name="组合 56"/>
          <p:cNvGrpSpPr/>
          <p:nvPr/>
        </p:nvGrpSpPr>
        <p:grpSpPr>
          <a:xfrm>
            <a:off x="7015838" y="1627188"/>
            <a:ext cx="1086033" cy="1086033"/>
            <a:chOff x="304800" y="673100"/>
            <a:chExt cx="4000500" cy="4000500"/>
          </a:xfrm>
          <a:effectLst>
            <a:outerShdw blurRad="444500" dist="2540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59" name="椭圆 5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pic>
        <p:nvPicPr>
          <p:cNvPr id="60" name="Picture 77" descr="F:\Trabajos\Envato\Graphic River\Mica PPT\mountains.png"/>
          <p:cNvPicPr>
            <a:picLocks noChangeAspect="1" noChangeArrowheads="1"/>
          </p:cNvPicPr>
          <p:nvPr/>
        </p:nvPicPr>
        <p:blipFill rotWithShape="1">
          <a:blip r:embed="rId3" cstate="print">
            <a:extLst>
              <a:ext uri="{BEBA8EAE-BF5A-486C-A8C5-ECC9F3942E4B}">
                <a14:imgProps xmlns="" xmlns:a14="http://schemas.microsoft.com/office/drawing/2010/main">
                  <a14:imgLayer r:embed="rId4">
                    <a14:imgEffect>
                      <a14:brightnessContrast bright="20000" contrast="-40000"/>
                    </a14:imgEffect>
                  </a14:imgLayer>
                </a14:imgProps>
              </a:ext>
              <a:ext uri="{28A0092B-C50C-407E-A947-70E740481C1C}">
                <a14:useLocalDpi xmlns="" xmlns:a14="http://schemas.microsoft.com/office/drawing/2010/main"/>
              </a:ext>
            </a:extLst>
          </a:blip>
          <a:srcRect/>
          <a:stretch/>
        </p:blipFill>
        <p:spPr bwMode="auto">
          <a:xfrm>
            <a:off x="838994" y="3070317"/>
            <a:ext cx="7467600" cy="797627"/>
          </a:xfrm>
          <a:prstGeom prst="rect">
            <a:avLst/>
          </a:prstGeom>
          <a:noFill/>
          <a:effectLst>
            <a:outerShdw blurRad="292100" sx="109000" sy="109000" algn="ctr" rotWithShape="0">
              <a:prstClr val="black">
                <a:alpha val="51000"/>
              </a:prstClr>
            </a:outerShdw>
          </a:effectLst>
          <a:extLst>
            <a:ext uri="{909E8E84-426E-40DD-AFC4-6F175D3DCCD1}">
              <a14:hiddenFill xmlns="" xmlns:a14="http://schemas.microsoft.com/office/drawing/2010/main">
                <a:solidFill>
                  <a:srgbClr val="FFFFFF"/>
                </a:solidFill>
              </a14:hiddenFill>
            </a:ext>
          </a:extLst>
        </p:spPr>
      </p:pic>
      <p:sp>
        <p:nvSpPr>
          <p:cNvPr id="61" name="文本框 37"/>
          <p:cNvSpPr>
            <a:spLocks noChangeArrowheads="1"/>
          </p:cNvSpPr>
          <p:nvPr/>
        </p:nvSpPr>
        <p:spPr bwMode="auto">
          <a:xfrm>
            <a:off x="1167210" y="1882012"/>
            <a:ext cx="1005403"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en-US" altLang="zh-CN" sz="1600" b="0" dirty="0" smtClean="0">
                <a:solidFill>
                  <a:srgbClr val="005A9E"/>
                </a:solidFill>
              </a:rPr>
              <a:t>MEM</a:t>
            </a:r>
          </a:p>
          <a:p>
            <a:pPr algn="ctr">
              <a:spcBef>
                <a:spcPct val="0"/>
              </a:spcBef>
              <a:buNone/>
            </a:pPr>
            <a:r>
              <a:rPr lang="zh-CN" altLang="en-US" sz="1600" b="0" dirty="0" smtClean="0">
                <a:solidFill>
                  <a:srgbClr val="005A9E"/>
                </a:solidFill>
              </a:rPr>
              <a:t>培养目标</a:t>
            </a:r>
            <a:endParaRPr lang="zh-CN" altLang="en-US" sz="1600" b="0" dirty="0">
              <a:solidFill>
                <a:srgbClr val="005A9E"/>
              </a:solidFill>
              <a:sym typeface="微软雅黑" pitchFamily="34" charset="-122"/>
            </a:endParaRPr>
          </a:p>
        </p:txBody>
      </p:sp>
      <p:sp>
        <p:nvSpPr>
          <p:cNvPr id="62" name="文本框 37"/>
          <p:cNvSpPr>
            <a:spLocks noChangeArrowheads="1"/>
          </p:cNvSpPr>
          <p:nvPr/>
        </p:nvSpPr>
        <p:spPr bwMode="auto">
          <a:xfrm>
            <a:off x="2685325" y="1882012"/>
            <a:ext cx="1005403"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en-US" altLang="zh-CN" sz="1600" dirty="0" smtClean="0">
                <a:solidFill>
                  <a:srgbClr val="005A9E"/>
                </a:solidFill>
              </a:rPr>
              <a:t>XLP</a:t>
            </a:r>
            <a:r>
              <a:rPr lang="zh-CN" altLang="en-US" sz="1600" dirty="0" smtClean="0">
                <a:solidFill>
                  <a:srgbClr val="005A9E"/>
                </a:solidFill>
              </a:rPr>
              <a:t>极限</a:t>
            </a:r>
            <a:endParaRPr lang="en-US" altLang="zh-CN" sz="1600" dirty="0" smtClean="0">
              <a:solidFill>
                <a:srgbClr val="005A9E"/>
              </a:solidFill>
            </a:endParaRPr>
          </a:p>
          <a:p>
            <a:pPr algn="ctr">
              <a:spcBef>
                <a:spcPct val="0"/>
              </a:spcBef>
              <a:buNone/>
            </a:pPr>
            <a:r>
              <a:rPr lang="zh-CN" altLang="en-US" sz="1600" dirty="0" smtClean="0">
                <a:solidFill>
                  <a:srgbClr val="005A9E"/>
                </a:solidFill>
              </a:rPr>
              <a:t>学习目标</a:t>
            </a:r>
            <a:endParaRPr lang="zh-CN" altLang="en-US" sz="1600" b="0" dirty="0">
              <a:solidFill>
                <a:srgbClr val="005A9E"/>
              </a:solidFill>
              <a:sym typeface="微软雅黑" pitchFamily="34" charset="-122"/>
            </a:endParaRPr>
          </a:p>
        </p:txBody>
      </p:sp>
      <p:sp>
        <p:nvSpPr>
          <p:cNvPr id="63" name="文本框 37"/>
          <p:cNvSpPr>
            <a:spLocks noChangeArrowheads="1"/>
          </p:cNvSpPr>
          <p:nvPr/>
        </p:nvSpPr>
        <p:spPr bwMode="auto">
          <a:xfrm>
            <a:off x="4111133" y="1996312"/>
            <a:ext cx="100540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1600" dirty="0" smtClean="0">
                <a:solidFill>
                  <a:srgbClr val="005A9E"/>
                </a:solidFill>
              </a:rPr>
              <a:t>课程内容</a:t>
            </a:r>
          </a:p>
        </p:txBody>
      </p:sp>
      <p:sp>
        <p:nvSpPr>
          <p:cNvPr id="64" name="文本框 37"/>
          <p:cNvSpPr>
            <a:spLocks noChangeArrowheads="1"/>
          </p:cNvSpPr>
          <p:nvPr/>
        </p:nvSpPr>
        <p:spPr bwMode="auto">
          <a:xfrm>
            <a:off x="5583094" y="1996312"/>
            <a:ext cx="100540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1600" b="0" dirty="0" smtClean="0">
                <a:solidFill>
                  <a:srgbClr val="005A9E"/>
                </a:solidFill>
                <a:sym typeface="微软雅黑" pitchFamily="34" charset="-122"/>
              </a:rPr>
              <a:t>学习成果</a:t>
            </a:r>
            <a:endParaRPr lang="zh-CN" altLang="en-US" sz="1600" b="0" dirty="0">
              <a:solidFill>
                <a:srgbClr val="005A9E"/>
              </a:solidFill>
              <a:sym typeface="微软雅黑" pitchFamily="34" charset="-122"/>
            </a:endParaRPr>
          </a:p>
        </p:txBody>
      </p:sp>
      <p:sp>
        <p:nvSpPr>
          <p:cNvPr id="65" name="文本框 37"/>
          <p:cNvSpPr>
            <a:spLocks noChangeArrowheads="1"/>
          </p:cNvSpPr>
          <p:nvPr/>
        </p:nvSpPr>
        <p:spPr bwMode="auto">
          <a:xfrm>
            <a:off x="7077357" y="1983612"/>
            <a:ext cx="100540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1600" b="0" dirty="0" smtClean="0">
                <a:solidFill>
                  <a:srgbClr val="005A9E"/>
                </a:solidFill>
                <a:sym typeface="微软雅黑" pitchFamily="34" charset="-122"/>
              </a:rPr>
              <a:t>未来展望</a:t>
            </a:r>
            <a:endParaRPr lang="zh-CN" altLang="en-US" sz="1600" b="0" dirty="0">
              <a:solidFill>
                <a:srgbClr val="005A9E"/>
              </a:solidFill>
              <a:sym typeface="微软雅黑" pitchFamily="34" charset="-122"/>
            </a:endParaRPr>
          </a:p>
        </p:txBody>
      </p:sp>
      <p:sp>
        <p:nvSpPr>
          <p:cNvPr id="71" name="文本1"/>
          <p:cNvSpPr>
            <a:spLocks noChangeArrowheads="1"/>
          </p:cNvSpPr>
          <p:nvPr/>
        </p:nvSpPr>
        <p:spPr bwMode="gray">
          <a:xfrm>
            <a:off x="1498600" y="3915964"/>
            <a:ext cx="6362700" cy="891780"/>
          </a:xfrm>
          <a:prstGeom prst="roundRect">
            <a:avLst>
              <a:gd name="adj" fmla="val 11505"/>
            </a:avLst>
          </a:prstGeom>
          <a:noFill/>
          <a:ln w="28575" cap="flat" cmpd="sng" algn="ctr">
            <a:noFill/>
            <a:prstDash val="solid"/>
          </a:ln>
          <a:effectLst/>
          <a:extLst/>
        </p:spPr>
        <p:txBody>
          <a:bodyPr lIns="68589" tIns="34295" rIns="68589" bIns="3429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smtClean="0">
                <a:ln>
                  <a:noFill/>
                </a:ln>
                <a:solidFill>
                  <a:schemeClr val="tx1">
                    <a:lumMod val="65000"/>
                    <a:lumOff val="35000"/>
                  </a:schemeClr>
                </a:solidFill>
                <a:effectLst/>
                <a:uLnTx/>
                <a:uFillTx/>
                <a:latin typeface="隶书" pitchFamily="49" charset="-122"/>
                <a:ea typeface="隶书" pitchFamily="49" charset="-122"/>
              </a:rPr>
              <a:t>大学</a:t>
            </a:r>
            <a:r>
              <a:rPr kumimoji="0" lang="en-US" altLang="zh-CN" sz="2000" b="0" i="0" u="none" strike="noStrike" kern="1200" cap="none" spc="0" normalizeH="0" baseline="0" noProof="0" dirty="0" smtClean="0">
                <a:ln>
                  <a:noFill/>
                </a:ln>
                <a:solidFill>
                  <a:schemeClr val="tx1">
                    <a:lumMod val="65000"/>
                    <a:lumOff val="35000"/>
                  </a:schemeClr>
                </a:solidFill>
                <a:effectLst/>
                <a:uLnTx/>
                <a:uFillTx/>
                <a:latin typeface="隶书" pitchFamily="49" charset="-122"/>
                <a:ea typeface="隶书" pitchFamily="49" charset="-122"/>
              </a:rPr>
              <a:t>——</a:t>
            </a:r>
            <a:r>
              <a:rPr kumimoji="0" lang="zh-CN" altLang="en-US" sz="2000" b="0" i="0" u="none" strike="noStrike" kern="1200" cap="none" spc="0" normalizeH="0" baseline="0" noProof="0" dirty="0" smtClean="0">
                <a:ln>
                  <a:noFill/>
                </a:ln>
                <a:solidFill>
                  <a:schemeClr val="tx1">
                    <a:lumMod val="65000"/>
                    <a:lumOff val="35000"/>
                  </a:schemeClr>
                </a:solidFill>
                <a:effectLst/>
                <a:uLnTx/>
                <a:uFillTx/>
                <a:latin typeface="隶书" pitchFamily="49" charset="-122"/>
                <a:ea typeface="隶书" pitchFamily="49" charset="-122"/>
              </a:rPr>
              <a:t>就是一个聚英才，创条件，试对错，谋未来，使人不断唤起内在感动的地方。</a:t>
            </a:r>
            <a:endParaRPr kumimoji="0" lang="zh-CN" altLang="zh-CN" sz="2000" b="0" i="0" u="none" strike="noStrike" kern="1200" cap="none" spc="0" normalizeH="0" baseline="0" noProof="0" dirty="0">
              <a:ln>
                <a:noFill/>
              </a:ln>
              <a:solidFill>
                <a:schemeClr val="tx1">
                  <a:lumMod val="65000"/>
                  <a:lumOff val="35000"/>
                </a:schemeClr>
              </a:solidFill>
              <a:effectLst/>
              <a:uLnTx/>
              <a:uFillTx/>
              <a:latin typeface="隶书" pitchFamily="49" charset="-122"/>
              <a:ea typeface="隶书" pitchFamily="49" charset="-122"/>
            </a:endParaRPr>
          </a:p>
        </p:txBody>
      </p:sp>
      <p:sp>
        <p:nvSpPr>
          <p:cNvPr id="72" name="矩形 71"/>
          <p:cNvSpPr/>
          <p:nvPr/>
        </p:nvSpPr>
        <p:spPr>
          <a:xfrm>
            <a:off x="3784600" y="850899"/>
            <a:ext cx="1435100" cy="720000"/>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marL="214313" indent="-214313">
              <a:lnSpc>
                <a:spcPct val="120000"/>
              </a:lnSpc>
            </a:pPr>
            <a:r>
              <a:rPr lang="zh-CN" altLang="en-US"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rPr>
              <a:t>第一单元：认识自我</a:t>
            </a:r>
            <a:endParaRPr lang="en-US" altLang="zh-CN"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endParaRPr>
          </a:p>
          <a:p>
            <a:pPr marL="214313" indent="-214313">
              <a:lnSpc>
                <a:spcPct val="120000"/>
              </a:lnSpc>
            </a:pPr>
            <a:r>
              <a:rPr lang="zh-CN" altLang="en-US"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rPr>
              <a:t>第二单元：认识清华</a:t>
            </a:r>
            <a:endParaRPr lang="en-US" altLang="zh-CN"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endParaRPr>
          </a:p>
          <a:p>
            <a:pPr marL="214313" indent="-214313">
              <a:lnSpc>
                <a:spcPct val="120000"/>
              </a:lnSpc>
            </a:pPr>
            <a:r>
              <a:rPr lang="zh-CN" altLang="en-US"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rPr>
              <a:t>第三单元：清华与我</a:t>
            </a:r>
            <a:endParaRPr lang="en-US" altLang="zh-CN"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endParaRPr>
          </a:p>
        </p:txBody>
      </p:sp>
      <p:sp>
        <p:nvSpPr>
          <p:cNvPr id="73" name="矩形 72"/>
          <p:cNvSpPr/>
          <p:nvPr/>
        </p:nvSpPr>
        <p:spPr>
          <a:xfrm>
            <a:off x="876300" y="838200"/>
            <a:ext cx="1320800" cy="738664"/>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zh-CN" altLang="en-US" sz="1050" dirty="0" smtClean="0">
                <a:solidFill>
                  <a:schemeClr val="bg1"/>
                </a:solidFill>
              </a:rPr>
              <a:t>重在培养应用能力和职业胜任力，拓展行业视野和培养行业领导力素养。</a:t>
            </a:r>
            <a:endParaRPr lang="zh-CN" altLang="en-US" sz="1050" dirty="0">
              <a:solidFill>
                <a:schemeClr val="bg1"/>
              </a:solidFill>
            </a:endParaRPr>
          </a:p>
        </p:txBody>
      </p:sp>
      <p:sp>
        <p:nvSpPr>
          <p:cNvPr id="74" name="矩形 73"/>
          <p:cNvSpPr/>
          <p:nvPr/>
        </p:nvSpPr>
        <p:spPr>
          <a:xfrm>
            <a:off x="2349500" y="838200"/>
            <a:ext cx="1333500" cy="738664"/>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zh-CN" altLang="en-US" sz="1050" dirty="0" smtClean="0">
                <a:solidFill>
                  <a:schemeClr val="bg1"/>
                </a:solidFill>
              </a:rPr>
              <a:t>重在培养应用能力和职业胜任力，拓展行业视野和培养行业领导力素养。</a:t>
            </a:r>
            <a:endParaRPr lang="zh-CN" altLang="en-US" sz="1050" dirty="0">
              <a:solidFill>
                <a:schemeClr val="bg1"/>
              </a:solidFill>
            </a:endParaRPr>
          </a:p>
        </p:txBody>
      </p:sp>
      <p:sp>
        <p:nvSpPr>
          <p:cNvPr id="75" name="矩形 74"/>
          <p:cNvSpPr/>
          <p:nvPr/>
        </p:nvSpPr>
        <p:spPr>
          <a:xfrm>
            <a:off x="5321300" y="850898"/>
            <a:ext cx="1562100" cy="720000"/>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marL="214313" indent="-214313">
              <a:lnSpc>
                <a:spcPct val="120000"/>
              </a:lnSpc>
            </a:pPr>
            <a:r>
              <a:rPr lang="en-US" altLang="zh-CN"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rPr>
              <a:t>WIKI</a:t>
            </a:r>
            <a:r>
              <a:rPr lang="zh-CN" altLang="en-US"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rPr>
              <a:t>，</a:t>
            </a:r>
            <a:r>
              <a:rPr lang="en-US" altLang="zh-CN"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rPr>
              <a:t>GIT</a:t>
            </a:r>
            <a:r>
              <a:rPr lang="zh-CN" altLang="en-US"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rPr>
              <a:t>的工具使用</a:t>
            </a:r>
          </a:p>
          <a:p>
            <a:pPr marL="214313" indent="-214313">
              <a:lnSpc>
                <a:spcPct val="120000"/>
              </a:lnSpc>
            </a:pPr>
            <a:r>
              <a:rPr lang="zh-CN" altLang="en-US"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rPr>
              <a:t>计算思维、范畴观</a:t>
            </a:r>
            <a:endParaRPr lang="en-US" altLang="zh-CN"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endParaRPr>
          </a:p>
          <a:p>
            <a:pPr marL="214313" indent="-214313">
              <a:lnSpc>
                <a:spcPct val="120000"/>
              </a:lnSpc>
            </a:pPr>
            <a:r>
              <a:rPr lang="zh-CN" altLang="en-US"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rPr>
              <a:t>群组画布、合弄制</a:t>
            </a:r>
          </a:p>
        </p:txBody>
      </p:sp>
      <p:sp>
        <p:nvSpPr>
          <p:cNvPr id="76" name="矩形 75"/>
          <p:cNvSpPr/>
          <p:nvPr/>
        </p:nvSpPr>
        <p:spPr>
          <a:xfrm>
            <a:off x="6985000" y="850897"/>
            <a:ext cx="1562100" cy="720000"/>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marL="214313" indent="-214313">
              <a:lnSpc>
                <a:spcPct val="120000"/>
              </a:lnSpc>
            </a:pPr>
            <a:r>
              <a:rPr lang="zh-CN" altLang="en-US"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rPr>
              <a:t>班级宪章、专业规划</a:t>
            </a:r>
          </a:p>
          <a:p>
            <a:pPr marL="214313" indent="-214313">
              <a:lnSpc>
                <a:spcPct val="120000"/>
              </a:lnSpc>
            </a:pPr>
            <a:endParaRPr lang="en-US" altLang="zh-CN"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endParaRPr>
          </a:p>
          <a:p>
            <a:pPr marL="214313" indent="-214313">
              <a:lnSpc>
                <a:spcPct val="120000"/>
              </a:lnSpc>
            </a:pPr>
            <a:r>
              <a:rPr lang="zh-CN" altLang="en-US" sz="1050" b="1" dirty="0" smtClean="0">
                <a:solidFill>
                  <a:schemeClr val="bg1"/>
                </a:solidFill>
                <a:latin typeface="微軟正黑體" panose="020B0604030504040204" pitchFamily="34" charset="-120"/>
                <a:ea typeface="微軟正黑體" panose="020B0604030504040204" pitchFamily="34" charset="-120"/>
                <a:cs typeface="Lantinghei SC Extralight" charset="-122"/>
              </a:rPr>
              <a:t>专业提升、群组互助</a:t>
            </a:r>
          </a:p>
        </p:txBody>
      </p:sp>
      <p:pic>
        <p:nvPicPr>
          <p:cNvPr id="66" name="Picture 1"/>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 xmlns:p14="http://schemas.microsoft.com/office/powerpoint/2010/main" val="2712949596"/>
      </p:ext>
    </p:extLst>
  </p:cSld>
  <p:clrMapOvr>
    <a:masterClrMapping/>
  </p:clrMapOvr>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0-#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40"/>
                                        </p:tgtEl>
                                        <p:attrNameLst>
                                          <p:attrName>style.visibility</p:attrName>
                                        </p:attrNameLst>
                                      </p:cBhvr>
                                      <p:to>
                                        <p:strVal val="visible"/>
                                      </p:to>
                                    </p:set>
                                    <p:anim calcmode="lin" valueType="num">
                                      <p:cBhvr>
                                        <p:cTn id="19"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40"/>
                                        </p:tgtEl>
                                        <p:attrNameLst>
                                          <p:attrName>ppt_y</p:attrName>
                                        </p:attrNameLst>
                                      </p:cBhvr>
                                      <p:tavLst>
                                        <p:tav tm="0">
                                          <p:val>
                                            <p:strVal val="#ppt_y"/>
                                          </p:val>
                                        </p:tav>
                                        <p:tav tm="100000">
                                          <p:val>
                                            <p:strVal val="#ppt_y"/>
                                          </p:val>
                                        </p:tav>
                                      </p:tavLst>
                                    </p:anim>
                                    <p:anim calcmode="lin" valueType="num">
                                      <p:cBhvr>
                                        <p:cTn id="21"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40"/>
                                        </p:tgtEl>
                                      </p:cBhvr>
                                    </p:animEffect>
                                  </p:childTnLst>
                                </p:cTn>
                              </p:par>
                            </p:childTnLst>
                          </p:cTn>
                        </p:par>
                        <p:par>
                          <p:cTn id="24" fill="hold">
                            <p:stCondLst>
                              <p:cond delay="650"/>
                            </p:stCondLst>
                            <p:childTnLst>
                              <p:par>
                                <p:cTn id="25" presetID="42"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1000"/>
                                        <p:tgtEl>
                                          <p:spTgt spid="60"/>
                                        </p:tgtEl>
                                      </p:cBhvr>
                                    </p:animEffect>
                                    <p:anim calcmode="lin" valueType="num">
                                      <p:cBhvr>
                                        <p:cTn id="28" dur="1000" fill="hold"/>
                                        <p:tgtEl>
                                          <p:spTgt spid="60"/>
                                        </p:tgtEl>
                                        <p:attrNameLst>
                                          <p:attrName>ppt_x</p:attrName>
                                        </p:attrNameLst>
                                      </p:cBhvr>
                                      <p:tavLst>
                                        <p:tav tm="0">
                                          <p:val>
                                            <p:strVal val="#ppt_x"/>
                                          </p:val>
                                        </p:tav>
                                        <p:tav tm="100000">
                                          <p:val>
                                            <p:strVal val="#ppt_x"/>
                                          </p:val>
                                        </p:tav>
                                      </p:tavLst>
                                    </p:anim>
                                    <p:anim calcmode="lin" valueType="num">
                                      <p:cBhvr>
                                        <p:cTn id="29" dur="1000" fill="hold"/>
                                        <p:tgtEl>
                                          <p:spTgt spid="60"/>
                                        </p:tgtEl>
                                        <p:attrNameLst>
                                          <p:attrName>ppt_y</p:attrName>
                                        </p:attrNameLst>
                                      </p:cBhvr>
                                      <p:tavLst>
                                        <p:tav tm="0">
                                          <p:val>
                                            <p:strVal val="#ppt_y+.1"/>
                                          </p:val>
                                        </p:tav>
                                        <p:tav tm="100000">
                                          <p:val>
                                            <p:strVal val="#ppt_y"/>
                                          </p:val>
                                        </p:tav>
                                      </p:tavLst>
                                    </p:anim>
                                  </p:childTnLst>
                                </p:cTn>
                              </p:par>
                            </p:childTnLst>
                          </p:cTn>
                        </p:par>
                        <p:par>
                          <p:cTn id="30" fill="hold">
                            <p:stCondLst>
                              <p:cond delay="1650"/>
                            </p:stCondLst>
                            <p:childTnLst>
                              <p:par>
                                <p:cTn id="31" presetID="22" presetClass="entr" presetSubtype="4"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down)">
                                      <p:cBhvr>
                                        <p:cTn id="33" dur="500"/>
                                        <p:tgtEl>
                                          <p:spTgt spid="35"/>
                                        </p:tgtEl>
                                      </p:cBhvr>
                                    </p:animEffect>
                                  </p:childTnLst>
                                </p:cTn>
                              </p:par>
                            </p:childTnLst>
                          </p:cTn>
                        </p:par>
                        <p:par>
                          <p:cTn id="34" fill="hold">
                            <p:stCondLst>
                              <p:cond delay="2150"/>
                            </p:stCondLst>
                            <p:childTnLst>
                              <p:par>
                                <p:cTn id="35" presetID="2" presetClass="entr" presetSubtype="1"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fill="hold"/>
                                        <p:tgtEl>
                                          <p:spTgt spid="45"/>
                                        </p:tgtEl>
                                        <p:attrNameLst>
                                          <p:attrName>ppt_x</p:attrName>
                                        </p:attrNameLst>
                                      </p:cBhvr>
                                      <p:tavLst>
                                        <p:tav tm="0">
                                          <p:val>
                                            <p:strVal val="#ppt_x"/>
                                          </p:val>
                                        </p:tav>
                                        <p:tav tm="100000">
                                          <p:val>
                                            <p:strVal val="#ppt_x"/>
                                          </p:val>
                                        </p:tav>
                                      </p:tavLst>
                                    </p:anim>
                                    <p:anim calcmode="lin" valueType="num">
                                      <p:cBhvr additive="base">
                                        <p:cTn id="38" dur="500" fill="hold"/>
                                        <p:tgtEl>
                                          <p:spTgt spid="45"/>
                                        </p:tgtEl>
                                        <p:attrNameLst>
                                          <p:attrName>ppt_y</p:attrName>
                                        </p:attrNameLst>
                                      </p:cBhvr>
                                      <p:tavLst>
                                        <p:tav tm="0">
                                          <p:val>
                                            <p:strVal val="0-#ppt_h/2"/>
                                          </p:val>
                                        </p:tav>
                                        <p:tav tm="100000">
                                          <p:val>
                                            <p:strVal val="#ppt_y"/>
                                          </p:val>
                                        </p:tav>
                                      </p:tavLst>
                                    </p:anim>
                                  </p:childTnLst>
                                </p:cTn>
                              </p:par>
                              <p:par>
                                <p:cTn id="39" presetID="2" presetClass="entr" presetSubtype="1" fill="hold" nodeType="withEffect">
                                  <p:stCondLst>
                                    <p:cond delay="200"/>
                                  </p:stCondLst>
                                  <p:childTnLst>
                                    <p:set>
                                      <p:cBhvr>
                                        <p:cTn id="40" dur="1" fill="hold">
                                          <p:stCondLst>
                                            <p:cond delay="0"/>
                                          </p:stCondLst>
                                        </p:cTn>
                                        <p:tgtEl>
                                          <p:spTgt spid="48"/>
                                        </p:tgtEl>
                                        <p:attrNameLst>
                                          <p:attrName>style.visibility</p:attrName>
                                        </p:attrNameLst>
                                      </p:cBhvr>
                                      <p:to>
                                        <p:strVal val="visible"/>
                                      </p:to>
                                    </p:set>
                                    <p:anim calcmode="lin" valueType="num">
                                      <p:cBhvr additive="base">
                                        <p:cTn id="41" dur="500" fill="hold"/>
                                        <p:tgtEl>
                                          <p:spTgt spid="48"/>
                                        </p:tgtEl>
                                        <p:attrNameLst>
                                          <p:attrName>ppt_x</p:attrName>
                                        </p:attrNameLst>
                                      </p:cBhvr>
                                      <p:tavLst>
                                        <p:tav tm="0">
                                          <p:val>
                                            <p:strVal val="#ppt_x"/>
                                          </p:val>
                                        </p:tav>
                                        <p:tav tm="100000">
                                          <p:val>
                                            <p:strVal val="#ppt_x"/>
                                          </p:val>
                                        </p:tav>
                                      </p:tavLst>
                                    </p:anim>
                                    <p:anim calcmode="lin" valueType="num">
                                      <p:cBhvr additive="base">
                                        <p:cTn id="42" dur="500" fill="hold"/>
                                        <p:tgtEl>
                                          <p:spTgt spid="48"/>
                                        </p:tgtEl>
                                        <p:attrNameLst>
                                          <p:attrName>ppt_y</p:attrName>
                                        </p:attrNameLst>
                                      </p:cBhvr>
                                      <p:tavLst>
                                        <p:tav tm="0">
                                          <p:val>
                                            <p:strVal val="0-#ppt_h/2"/>
                                          </p:val>
                                        </p:tav>
                                        <p:tav tm="100000">
                                          <p:val>
                                            <p:strVal val="#ppt_y"/>
                                          </p:val>
                                        </p:tav>
                                      </p:tavLst>
                                    </p:anim>
                                  </p:childTnLst>
                                </p:cTn>
                              </p:par>
                              <p:par>
                                <p:cTn id="43" presetID="2" presetClass="entr" presetSubtype="1" fill="hold" nodeType="withEffect">
                                  <p:stCondLst>
                                    <p:cond delay="400"/>
                                  </p:stCondLst>
                                  <p:childTnLst>
                                    <p:set>
                                      <p:cBhvr>
                                        <p:cTn id="44" dur="1" fill="hold">
                                          <p:stCondLst>
                                            <p:cond delay="0"/>
                                          </p:stCondLst>
                                        </p:cTn>
                                        <p:tgtEl>
                                          <p:spTgt spid="51"/>
                                        </p:tgtEl>
                                        <p:attrNameLst>
                                          <p:attrName>style.visibility</p:attrName>
                                        </p:attrNameLst>
                                      </p:cBhvr>
                                      <p:to>
                                        <p:strVal val="visible"/>
                                      </p:to>
                                    </p:set>
                                    <p:anim calcmode="lin" valueType="num">
                                      <p:cBhvr additive="base">
                                        <p:cTn id="45" dur="500" fill="hold"/>
                                        <p:tgtEl>
                                          <p:spTgt spid="51"/>
                                        </p:tgtEl>
                                        <p:attrNameLst>
                                          <p:attrName>ppt_x</p:attrName>
                                        </p:attrNameLst>
                                      </p:cBhvr>
                                      <p:tavLst>
                                        <p:tav tm="0">
                                          <p:val>
                                            <p:strVal val="#ppt_x"/>
                                          </p:val>
                                        </p:tav>
                                        <p:tav tm="100000">
                                          <p:val>
                                            <p:strVal val="#ppt_x"/>
                                          </p:val>
                                        </p:tav>
                                      </p:tavLst>
                                    </p:anim>
                                    <p:anim calcmode="lin" valueType="num">
                                      <p:cBhvr additive="base">
                                        <p:cTn id="46" dur="500" fill="hold"/>
                                        <p:tgtEl>
                                          <p:spTgt spid="51"/>
                                        </p:tgtEl>
                                        <p:attrNameLst>
                                          <p:attrName>ppt_y</p:attrName>
                                        </p:attrNameLst>
                                      </p:cBhvr>
                                      <p:tavLst>
                                        <p:tav tm="0">
                                          <p:val>
                                            <p:strVal val="0-#ppt_h/2"/>
                                          </p:val>
                                        </p:tav>
                                        <p:tav tm="100000">
                                          <p:val>
                                            <p:strVal val="#ppt_y"/>
                                          </p:val>
                                        </p:tav>
                                      </p:tavLst>
                                    </p:anim>
                                  </p:childTnLst>
                                </p:cTn>
                              </p:par>
                              <p:par>
                                <p:cTn id="47" presetID="2" presetClass="entr" presetSubtype="1" fill="hold" nodeType="withEffect">
                                  <p:stCondLst>
                                    <p:cond delay="700"/>
                                  </p:stCondLst>
                                  <p:childTnLst>
                                    <p:set>
                                      <p:cBhvr>
                                        <p:cTn id="48" dur="1" fill="hold">
                                          <p:stCondLst>
                                            <p:cond delay="0"/>
                                          </p:stCondLst>
                                        </p:cTn>
                                        <p:tgtEl>
                                          <p:spTgt spid="54"/>
                                        </p:tgtEl>
                                        <p:attrNameLst>
                                          <p:attrName>style.visibility</p:attrName>
                                        </p:attrNameLst>
                                      </p:cBhvr>
                                      <p:to>
                                        <p:strVal val="visible"/>
                                      </p:to>
                                    </p:set>
                                    <p:anim calcmode="lin" valueType="num">
                                      <p:cBhvr additive="base">
                                        <p:cTn id="49" dur="500" fill="hold"/>
                                        <p:tgtEl>
                                          <p:spTgt spid="54"/>
                                        </p:tgtEl>
                                        <p:attrNameLst>
                                          <p:attrName>ppt_x</p:attrName>
                                        </p:attrNameLst>
                                      </p:cBhvr>
                                      <p:tavLst>
                                        <p:tav tm="0">
                                          <p:val>
                                            <p:strVal val="#ppt_x"/>
                                          </p:val>
                                        </p:tav>
                                        <p:tav tm="100000">
                                          <p:val>
                                            <p:strVal val="#ppt_x"/>
                                          </p:val>
                                        </p:tav>
                                      </p:tavLst>
                                    </p:anim>
                                    <p:anim calcmode="lin" valueType="num">
                                      <p:cBhvr additive="base">
                                        <p:cTn id="50" dur="500" fill="hold"/>
                                        <p:tgtEl>
                                          <p:spTgt spid="54"/>
                                        </p:tgtEl>
                                        <p:attrNameLst>
                                          <p:attrName>ppt_y</p:attrName>
                                        </p:attrNameLst>
                                      </p:cBhvr>
                                      <p:tavLst>
                                        <p:tav tm="0">
                                          <p:val>
                                            <p:strVal val="0-#ppt_h/2"/>
                                          </p:val>
                                        </p:tav>
                                        <p:tav tm="100000">
                                          <p:val>
                                            <p:strVal val="#ppt_y"/>
                                          </p:val>
                                        </p:tav>
                                      </p:tavLst>
                                    </p:anim>
                                  </p:childTnLst>
                                </p:cTn>
                              </p:par>
                              <p:par>
                                <p:cTn id="51" presetID="2" presetClass="entr" presetSubtype="1" fill="hold" nodeType="withEffect">
                                  <p:stCondLst>
                                    <p:cond delay="1000"/>
                                  </p:stCondLst>
                                  <p:childTnLst>
                                    <p:set>
                                      <p:cBhvr>
                                        <p:cTn id="52" dur="1" fill="hold">
                                          <p:stCondLst>
                                            <p:cond delay="0"/>
                                          </p:stCondLst>
                                        </p:cTn>
                                        <p:tgtEl>
                                          <p:spTgt spid="57"/>
                                        </p:tgtEl>
                                        <p:attrNameLst>
                                          <p:attrName>style.visibility</p:attrName>
                                        </p:attrNameLst>
                                      </p:cBhvr>
                                      <p:to>
                                        <p:strVal val="visible"/>
                                      </p:to>
                                    </p:set>
                                    <p:anim calcmode="lin" valueType="num">
                                      <p:cBhvr additive="base">
                                        <p:cTn id="53" dur="500" fill="hold"/>
                                        <p:tgtEl>
                                          <p:spTgt spid="57"/>
                                        </p:tgtEl>
                                        <p:attrNameLst>
                                          <p:attrName>ppt_x</p:attrName>
                                        </p:attrNameLst>
                                      </p:cBhvr>
                                      <p:tavLst>
                                        <p:tav tm="0">
                                          <p:val>
                                            <p:strVal val="#ppt_x"/>
                                          </p:val>
                                        </p:tav>
                                        <p:tav tm="100000">
                                          <p:val>
                                            <p:strVal val="#ppt_x"/>
                                          </p:val>
                                        </p:tav>
                                      </p:tavLst>
                                    </p:anim>
                                    <p:anim calcmode="lin" valueType="num">
                                      <p:cBhvr additive="base">
                                        <p:cTn id="54" dur="500" fill="hold"/>
                                        <p:tgtEl>
                                          <p:spTgt spid="57"/>
                                        </p:tgtEl>
                                        <p:attrNameLst>
                                          <p:attrName>ppt_y</p:attrName>
                                        </p:attrNameLst>
                                      </p:cBhvr>
                                      <p:tavLst>
                                        <p:tav tm="0">
                                          <p:val>
                                            <p:strVal val="0-#ppt_h/2"/>
                                          </p:val>
                                        </p:tav>
                                        <p:tav tm="100000">
                                          <p:val>
                                            <p:strVal val="#ppt_y"/>
                                          </p:val>
                                        </p:tav>
                                      </p:tavLst>
                                    </p:anim>
                                  </p:childTnLst>
                                </p:cTn>
                              </p:par>
                            </p:childTnLst>
                          </p:cTn>
                        </p:par>
                        <p:par>
                          <p:cTn id="55" fill="hold">
                            <p:stCondLst>
                              <p:cond delay="3650"/>
                            </p:stCondLst>
                            <p:childTnLst>
                              <p:par>
                                <p:cTn id="56" presetID="16" presetClass="entr" presetSubtype="21" fill="hold" grpId="0" nodeType="after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barn(inVertical)">
                                      <p:cBhvr>
                                        <p:cTn id="58" dur="500"/>
                                        <p:tgtEl>
                                          <p:spTgt spid="61"/>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barn(inVertical)">
                                      <p:cBhvr>
                                        <p:cTn id="61" dur="500"/>
                                        <p:tgtEl>
                                          <p:spTgt spid="62"/>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barn(inVertical)">
                                      <p:cBhvr>
                                        <p:cTn id="64" dur="500"/>
                                        <p:tgtEl>
                                          <p:spTgt spid="63"/>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barn(inVertical)">
                                      <p:cBhvr>
                                        <p:cTn id="67" dur="500"/>
                                        <p:tgtEl>
                                          <p:spTgt spid="64"/>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barn(inVertical)">
                                      <p:cBhvr>
                                        <p:cTn id="70" dur="500"/>
                                        <p:tgtEl>
                                          <p:spTgt spid="65"/>
                                        </p:tgtEl>
                                      </p:cBhvr>
                                    </p:animEffect>
                                  </p:childTnLst>
                                </p:cTn>
                              </p:par>
                            </p:childTnLst>
                          </p:cTn>
                        </p:par>
                        <p:par>
                          <p:cTn id="71" fill="hold">
                            <p:stCondLst>
                              <p:cond delay="4150"/>
                            </p:stCondLst>
                            <p:childTnLst>
                              <p:par>
                                <p:cTn id="72" presetID="22" presetClass="entr" presetSubtype="8" fill="hold" grpId="0" nodeType="after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wipe(left)">
                                      <p:cBhvr>
                                        <p:cTn id="7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p:bldP spid="43" grpId="0" animBg="1"/>
      <p:bldP spid="61" grpId="0"/>
      <p:bldP spid="62" grpId="0"/>
      <p:bldP spid="63" grpId="0"/>
      <p:bldP spid="64" grpId="0"/>
      <p:bldP spid="65" grpId="0"/>
      <p:bldP spid="7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100870" y="250030"/>
            <a:ext cx="1068166" cy="346212"/>
          </a:xfrm>
          <a:prstGeom prst="rect">
            <a:avLst/>
          </a:prstGeom>
          <a:noFill/>
        </p:spPr>
        <p:txBody>
          <a:bodyPr wrap="none" lIns="68543" tIns="34272" rIns="68543" bIns="34272" rtlCol="0">
            <a:spAutoFit/>
          </a:bodyPr>
          <a:lstStyle/>
          <a:p>
            <a:r>
              <a:rPr lang="zh-CN" altLang="en-US" b="1" dirty="0" smtClean="0">
                <a:solidFill>
                  <a:schemeClr val="bg1"/>
                </a:solidFill>
                <a:latin typeface="新宋体" panose="02010609030101010101" charset="-122"/>
                <a:ea typeface="新宋体" panose="02010609030101010101" charset="-122"/>
              </a:rPr>
              <a:t>社群</a:t>
            </a:r>
            <a:r>
              <a:rPr lang="zh-CN" altLang="en-US" b="1" dirty="0" smtClean="0">
                <a:solidFill>
                  <a:schemeClr val="bg1"/>
                </a:solidFill>
                <a:latin typeface="新宋体" panose="02010609030101010101" charset="-122"/>
                <a:ea typeface="新宋体" panose="02010609030101010101" charset="-122"/>
              </a:rPr>
              <a:t>画布</a:t>
            </a:r>
            <a:endParaRPr lang="zh-CN" altLang="en-US" b="1" dirty="0">
              <a:solidFill>
                <a:schemeClr val="bg1"/>
              </a:solidFill>
              <a:latin typeface="新宋体" panose="02010609030101010101" charset="-122"/>
              <a:ea typeface="新宋体" panose="02010609030101010101" charset="-122"/>
            </a:endParaRPr>
          </a:p>
        </p:txBody>
      </p:sp>
      <p:sp>
        <p:nvSpPr>
          <p:cNvPr id="18" name="任意多边形 17"/>
          <p:cNvSpPr>
            <a:spLocks/>
          </p:cNvSpPr>
          <p:nvPr/>
        </p:nvSpPr>
        <p:spPr bwMode="auto">
          <a:xfrm>
            <a:off x="-393965" y="-24148"/>
            <a:ext cx="1458054" cy="868106"/>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005A9E"/>
          </a:soli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a:extLst/>
        </p:spPr>
        <p:txBody>
          <a:bodyPr vert="horz" wrap="square" lIns="68543" tIns="34272" rIns="68543" bIns="34272" numCol="1" anchor="t" anchorCtr="0" compatLnSpc="1">
            <a:prstTxWarp prst="textNoShape">
              <a:avLst/>
            </a:prstTxWarp>
            <a:noAutofit/>
          </a:bodyPr>
          <a:lstStyle/>
          <a:p>
            <a:endParaRPr lang="zh-CN" altLang="en-US">
              <a:solidFill>
                <a:prstClr val="black"/>
              </a:solidFill>
            </a:endParaRPr>
          </a:p>
        </p:txBody>
      </p:sp>
      <p:sp>
        <p:nvSpPr>
          <p:cNvPr id="20" name="流程图: 摘录 19"/>
          <p:cNvSpPr/>
          <p:nvPr/>
        </p:nvSpPr>
        <p:spPr>
          <a:xfrm rot="5400000">
            <a:off x="-43494" y="271766"/>
            <a:ext cx="284290" cy="282593"/>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a:endParaRPr lang="zh-CN" altLang="en-US">
              <a:solidFill>
                <a:srgbClr val="005A9E"/>
              </a:solidFill>
            </a:endParaRPr>
          </a:p>
        </p:txBody>
      </p:sp>
      <p:sp>
        <p:nvSpPr>
          <p:cNvPr id="314" name="椭圆 313"/>
          <p:cNvSpPr/>
          <p:nvPr/>
        </p:nvSpPr>
        <p:spPr>
          <a:xfrm>
            <a:off x="4724007" y="3970654"/>
            <a:ext cx="500908" cy="500908"/>
          </a:xfrm>
          <a:prstGeom prst="ellipse">
            <a:avLst/>
          </a:prstGeom>
          <a:solidFill>
            <a:schemeClr val="tx1">
              <a:lumMod val="65000"/>
              <a:lumOff val="35000"/>
            </a:schemeClr>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p:nvPr/>
        </p:nvSpPr>
        <p:spPr>
          <a:xfrm>
            <a:off x="5866337" y="4194965"/>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p:nvPr/>
        </p:nvSpPr>
        <p:spPr>
          <a:xfrm>
            <a:off x="2701220" y="4195324"/>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p:cNvSpPr/>
          <p:nvPr/>
        </p:nvSpPr>
        <p:spPr>
          <a:xfrm>
            <a:off x="2404886" y="4313663"/>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p:cNvSpPr/>
          <p:nvPr/>
        </p:nvSpPr>
        <p:spPr>
          <a:xfrm>
            <a:off x="6324475" y="4199984"/>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p:nvPr/>
        </p:nvSpPr>
        <p:spPr>
          <a:xfrm>
            <a:off x="3211201" y="4192479"/>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p:nvPr/>
        </p:nvSpPr>
        <p:spPr>
          <a:xfrm>
            <a:off x="6702235" y="4323886"/>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p:nvPr/>
        </p:nvSpPr>
        <p:spPr>
          <a:xfrm>
            <a:off x="3999290" y="4227090"/>
            <a:ext cx="250454" cy="250454"/>
          </a:xfrm>
          <a:prstGeom prst="ellipse">
            <a:avLst/>
          </a:prstGeom>
          <a:solidFill>
            <a:schemeClr val="tx1">
              <a:lumMod val="65000"/>
              <a:lumOff val="35000"/>
            </a:schemeClr>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p:cNvSpPr/>
          <p:nvPr/>
        </p:nvSpPr>
        <p:spPr>
          <a:xfrm>
            <a:off x="6875938" y="4193683"/>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椭圆 322"/>
          <p:cNvSpPr/>
          <p:nvPr/>
        </p:nvSpPr>
        <p:spPr>
          <a:xfrm>
            <a:off x="4300513" y="4201738"/>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椭圆 323"/>
          <p:cNvSpPr/>
          <p:nvPr/>
        </p:nvSpPr>
        <p:spPr>
          <a:xfrm>
            <a:off x="7508699" y="4250874"/>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椭圆 324"/>
          <p:cNvSpPr/>
          <p:nvPr/>
        </p:nvSpPr>
        <p:spPr>
          <a:xfrm>
            <a:off x="6049698" y="4011180"/>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椭圆 325"/>
          <p:cNvSpPr/>
          <p:nvPr/>
        </p:nvSpPr>
        <p:spPr>
          <a:xfrm>
            <a:off x="2219316" y="4324170"/>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椭圆 326"/>
          <p:cNvSpPr/>
          <p:nvPr/>
        </p:nvSpPr>
        <p:spPr>
          <a:xfrm>
            <a:off x="4655312" y="4047277"/>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椭圆 327"/>
          <p:cNvSpPr/>
          <p:nvPr/>
        </p:nvSpPr>
        <p:spPr>
          <a:xfrm>
            <a:off x="3354988" y="4139124"/>
            <a:ext cx="322151" cy="322151"/>
          </a:xfrm>
          <a:prstGeom prst="ellipse">
            <a:avLst/>
          </a:prstGeom>
          <a:solidFill>
            <a:schemeClr val="tx1">
              <a:lumMod val="65000"/>
              <a:lumOff val="35000"/>
            </a:schemeClr>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p:cNvSpPr/>
          <p:nvPr/>
        </p:nvSpPr>
        <p:spPr>
          <a:xfrm>
            <a:off x="5224915" y="4191861"/>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椭圆 329"/>
          <p:cNvSpPr/>
          <p:nvPr/>
        </p:nvSpPr>
        <p:spPr>
          <a:xfrm>
            <a:off x="1355824" y="4195194"/>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p:cNvSpPr/>
          <p:nvPr/>
        </p:nvSpPr>
        <p:spPr>
          <a:xfrm>
            <a:off x="1070614" y="4326426"/>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p:cNvSpPr/>
          <p:nvPr/>
        </p:nvSpPr>
        <p:spPr>
          <a:xfrm>
            <a:off x="2921306" y="4011923"/>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p:cNvSpPr/>
          <p:nvPr/>
        </p:nvSpPr>
        <p:spPr>
          <a:xfrm>
            <a:off x="1839601" y="4248257"/>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p:cNvSpPr/>
          <p:nvPr/>
        </p:nvSpPr>
        <p:spPr>
          <a:xfrm>
            <a:off x="6342447" y="4054472"/>
            <a:ext cx="137389" cy="137389"/>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p:cNvSpPr/>
          <p:nvPr/>
        </p:nvSpPr>
        <p:spPr>
          <a:xfrm>
            <a:off x="7879417" y="4185900"/>
            <a:ext cx="274777" cy="274777"/>
          </a:xfrm>
          <a:prstGeom prst="ellipse">
            <a:avLst/>
          </a:prstGeom>
          <a:solidFill>
            <a:schemeClr val="tx1">
              <a:lumMod val="65000"/>
              <a:lumOff val="3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矩形 335"/>
          <p:cNvSpPr>
            <a:spLocks noChangeArrowheads="1"/>
          </p:cNvSpPr>
          <p:nvPr/>
        </p:nvSpPr>
        <p:spPr bwMode="auto">
          <a:xfrm>
            <a:off x="3950373" y="1270231"/>
            <a:ext cx="2447947" cy="4530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2938" tIns="41468" rIns="82938" bIns="4146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smtClean="0">
                <a:solidFill>
                  <a:schemeClr val="tx2">
                    <a:lumMod val="75000"/>
                  </a:schemeClr>
                </a:solidFill>
                <a:latin typeface="华文琥珀" pitchFamily="2" charset="-122"/>
                <a:ea typeface="华文琥珀" pitchFamily="2" charset="-122"/>
              </a:rPr>
              <a:t>身      份</a:t>
            </a:r>
            <a:endParaRPr lang="zh-CN" altLang="en-US" sz="2400" dirty="0">
              <a:solidFill>
                <a:schemeClr val="tx2">
                  <a:lumMod val="75000"/>
                </a:schemeClr>
              </a:solidFill>
              <a:latin typeface="华文琥珀" pitchFamily="2" charset="-122"/>
              <a:ea typeface="华文琥珀" pitchFamily="2" charset="-122"/>
            </a:endParaRPr>
          </a:p>
        </p:txBody>
      </p:sp>
      <p:grpSp>
        <p:nvGrpSpPr>
          <p:cNvPr id="337" name="组合 336"/>
          <p:cNvGrpSpPr/>
          <p:nvPr/>
        </p:nvGrpSpPr>
        <p:grpSpPr>
          <a:xfrm>
            <a:off x="1732987" y="1572178"/>
            <a:ext cx="5935356" cy="2002882"/>
            <a:chOff x="1732987" y="1572178"/>
            <a:chExt cx="5935356" cy="2002882"/>
          </a:xfrm>
        </p:grpSpPr>
        <p:grpSp>
          <p:nvGrpSpPr>
            <p:cNvPr id="338" name="组合 337"/>
            <p:cNvGrpSpPr/>
            <p:nvPr/>
          </p:nvGrpSpPr>
          <p:grpSpPr>
            <a:xfrm>
              <a:off x="1732987" y="1572178"/>
              <a:ext cx="3034931" cy="965501"/>
              <a:chOff x="1732987" y="1572178"/>
              <a:chExt cx="3034931" cy="965501"/>
            </a:xfrm>
          </p:grpSpPr>
          <p:sp>
            <p:nvSpPr>
              <p:cNvPr id="354" name="Oval 12"/>
              <p:cNvSpPr/>
              <p:nvPr/>
            </p:nvSpPr>
            <p:spPr>
              <a:xfrm>
                <a:off x="2195736" y="1616224"/>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55" name="Arc 17"/>
              <p:cNvSpPr/>
              <p:nvPr/>
            </p:nvSpPr>
            <p:spPr>
              <a:xfrm rot="152113" flipH="1">
                <a:off x="1732987" y="1572178"/>
                <a:ext cx="3034931" cy="965501"/>
              </a:xfrm>
              <a:prstGeom prst="arc">
                <a:avLst>
                  <a:gd name="adj1" fmla="val 12596661"/>
                  <a:gd name="adj2" fmla="val 20489397"/>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339" name="组合 338"/>
            <p:cNvGrpSpPr/>
            <p:nvPr/>
          </p:nvGrpSpPr>
          <p:grpSpPr>
            <a:xfrm>
              <a:off x="2648544" y="1696268"/>
              <a:ext cx="1844553" cy="965501"/>
              <a:chOff x="2648544" y="1696268"/>
              <a:chExt cx="1844553" cy="965501"/>
            </a:xfrm>
          </p:grpSpPr>
          <p:sp>
            <p:nvSpPr>
              <p:cNvPr id="352" name="Oval 70"/>
              <p:cNvSpPr/>
              <p:nvPr/>
            </p:nvSpPr>
            <p:spPr>
              <a:xfrm>
                <a:off x="2648544" y="2264296"/>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53" name="Arc 75"/>
              <p:cNvSpPr/>
              <p:nvPr/>
            </p:nvSpPr>
            <p:spPr>
              <a:xfrm rot="20899889" flipH="1">
                <a:off x="2680044" y="1696268"/>
                <a:ext cx="1813053" cy="965501"/>
              </a:xfrm>
              <a:prstGeom prst="arc">
                <a:avLst>
                  <a:gd name="adj1" fmla="val 12596661"/>
                  <a:gd name="adj2" fmla="val 21380040"/>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340" name="组合 339"/>
            <p:cNvGrpSpPr/>
            <p:nvPr/>
          </p:nvGrpSpPr>
          <p:grpSpPr>
            <a:xfrm>
              <a:off x="3341552" y="1682559"/>
              <a:ext cx="1347849" cy="1826310"/>
              <a:chOff x="3341552" y="1682559"/>
              <a:chExt cx="1347849" cy="1826310"/>
            </a:xfrm>
          </p:grpSpPr>
          <p:sp>
            <p:nvSpPr>
              <p:cNvPr id="350" name="Oval 71"/>
              <p:cNvSpPr/>
              <p:nvPr/>
            </p:nvSpPr>
            <p:spPr>
              <a:xfrm>
                <a:off x="3347864" y="2840360"/>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51" name="Arc 76"/>
              <p:cNvSpPr/>
              <p:nvPr/>
            </p:nvSpPr>
            <p:spPr>
              <a:xfrm rot="20899889" flipH="1">
                <a:off x="3341552" y="1682559"/>
                <a:ext cx="1347849" cy="1826310"/>
              </a:xfrm>
              <a:prstGeom prst="arc">
                <a:avLst>
                  <a:gd name="adj1" fmla="val 13745913"/>
                  <a:gd name="adj2" fmla="val 525263"/>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341" name="组合 340"/>
            <p:cNvGrpSpPr/>
            <p:nvPr/>
          </p:nvGrpSpPr>
          <p:grpSpPr>
            <a:xfrm>
              <a:off x="4621504" y="1616224"/>
              <a:ext cx="3046839" cy="942037"/>
              <a:chOff x="4621504" y="1616224"/>
              <a:chExt cx="3046839" cy="942037"/>
            </a:xfrm>
          </p:grpSpPr>
          <p:sp>
            <p:nvSpPr>
              <p:cNvPr id="348" name="Oval 74"/>
              <p:cNvSpPr/>
              <p:nvPr/>
            </p:nvSpPr>
            <p:spPr>
              <a:xfrm>
                <a:off x="6806016" y="1631321"/>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49" name="Arc 80"/>
              <p:cNvSpPr/>
              <p:nvPr/>
            </p:nvSpPr>
            <p:spPr>
              <a:xfrm flipH="1">
                <a:off x="4621504" y="1616224"/>
                <a:ext cx="3046839" cy="942037"/>
              </a:xfrm>
              <a:prstGeom prst="arc">
                <a:avLst>
                  <a:gd name="adj1" fmla="val 12596661"/>
                  <a:gd name="adj2" fmla="val 20457581"/>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342" name="组合 341"/>
            <p:cNvGrpSpPr/>
            <p:nvPr/>
          </p:nvGrpSpPr>
          <p:grpSpPr>
            <a:xfrm>
              <a:off x="4619376" y="1762024"/>
              <a:ext cx="1873213" cy="965501"/>
              <a:chOff x="4619376" y="1762024"/>
              <a:chExt cx="1873213" cy="965501"/>
            </a:xfrm>
          </p:grpSpPr>
          <p:sp>
            <p:nvSpPr>
              <p:cNvPr id="346" name="Oval 73"/>
              <p:cNvSpPr/>
              <p:nvPr/>
            </p:nvSpPr>
            <p:spPr>
              <a:xfrm>
                <a:off x="6420581" y="2261460"/>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47" name="Arc 81"/>
              <p:cNvSpPr/>
              <p:nvPr/>
            </p:nvSpPr>
            <p:spPr>
              <a:xfrm rot="700111">
                <a:off x="4619376" y="1762024"/>
                <a:ext cx="1851447" cy="965501"/>
              </a:xfrm>
              <a:prstGeom prst="arc">
                <a:avLst>
                  <a:gd name="adj1" fmla="val 12596661"/>
                  <a:gd name="adj2" fmla="val 20993129"/>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343" name="组合 342"/>
            <p:cNvGrpSpPr/>
            <p:nvPr/>
          </p:nvGrpSpPr>
          <p:grpSpPr>
            <a:xfrm>
              <a:off x="4454725" y="1748750"/>
              <a:ext cx="1347849" cy="1826310"/>
              <a:chOff x="4454725" y="1748750"/>
              <a:chExt cx="1347849" cy="1826310"/>
            </a:xfrm>
          </p:grpSpPr>
          <p:sp>
            <p:nvSpPr>
              <p:cNvPr id="344" name="Oval 72"/>
              <p:cNvSpPr/>
              <p:nvPr/>
            </p:nvSpPr>
            <p:spPr>
              <a:xfrm>
                <a:off x="5726609" y="2840360"/>
                <a:ext cx="72008" cy="72008"/>
              </a:xfrm>
              <a:prstGeom prst="ellipse">
                <a:avLst/>
              </a:prstGeom>
              <a:solidFill>
                <a:srgbClr val="3D37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45" name="Arc 82"/>
              <p:cNvSpPr/>
              <p:nvPr/>
            </p:nvSpPr>
            <p:spPr>
              <a:xfrm rot="700111">
                <a:off x="4454725" y="1748750"/>
                <a:ext cx="1347849" cy="1826310"/>
              </a:xfrm>
              <a:prstGeom prst="arc">
                <a:avLst>
                  <a:gd name="adj1" fmla="val 13745913"/>
                  <a:gd name="adj2" fmla="val 525263"/>
                </a:avLst>
              </a:prstGeom>
              <a:noFill/>
              <a:ln w="12700" cap="flat" cmpd="sng" algn="ctr">
                <a:solidFill>
                  <a:srgbClr val="3D3743"/>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sp>
        <p:nvSpPr>
          <p:cNvPr id="356" name="Isosceles Triangle 5"/>
          <p:cNvSpPr/>
          <p:nvPr/>
        </p:nvSpPr>
        <p:spPr>
          <a:xfrm rot="10800000">
            <a:off x="4405350" y="1801518"/>
            <a:ext cx="396044" cy="237626"/>
          </a:xfrm>
          <a:prstGeom prst="triangle">
            <a:avLst/>
          </a:prstGeom>
          <a:solidFill>
            <a:srgbClr val="005A9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rgbClr val="F2F2F2"/>
              </a:solidFill>
              <a:effectLst/>
              <a:uLnTx/>
              <a:uFillTx/>
              <a:latin typeface="Calibri"/>
              <a:ea typeface="+mn-ea"/>
              <a:cs typeface="+mn-cs"/>
            </a:endParaRPr>
          </a:p>
        </p:txBody>
      </p:sp>
      <p:grpSp>
        <p:nvGrpSpPr>
          <p:cNvPr id="357" name="组合 356"/>
          <p:cNvGrpSpPr/>
          <p:nvPr/>
        </p:nvGrpSpPr>
        <p:grpSpPr>
          <a:xfrm>
            <a:off x="1216101" y="1346713"/>
            <a:ext cx="911672" cy="911670"/>
            <a:chOff x="304800" y="673100"/>
            <a:chExt cx="4000500" cy="4000500"/>
          </a:xfrm>
          <a:effectLst>
            <a:outerShdw blurRad="444500" dist="254000" dir="8100000" algn="tr" rotWithShape="0">
              <a:prstClr val="black">
                <a:alpha val="50000"/>
              </a:prstClr>
            </a:outerShdw>
          </a:effectLst>
        </p:grpSpPr>
        <p:sp>
          <p:nvSpPr>
            <p:cNvPr id="358" name="同心圆 35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59" name="椭圆 35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60" name="组合 359"/>
          <p:cNvGrpSpPr/>
          <p:nvPr/>
        </p:nvGrpSpPr>
        <p:grpSpPr>
          <a:xfrm>
            <a:off x="1832174" y="2293005"/>
            <a:ext cx="911672" cy="911670"/>
            <a:chOff x="304800" y="673100"/>
            <a:chExt cx="4000500" cy="4000500"/>
          </a:xfrm>
          <a:effectLst>
            <a:outerShdw blurRad="444500" dist="254000" dir="8100000" algn="tr" rotWithShape="0">
              <a:prstClr val="black">
                <a:alpha val="50000"/>
              </a:prstClr>
            </a:outerShdw>
          </a:effectLst>
        </p:grpSpPr>
        <p:sp>
          <p:nvSpPr>
            <p:cNvPr id="361" name="同心圆 36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62" name="椭圆 36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63" name="组合 362"/>
          <p:cNvGrpSpPr/>
          <p:nvPr/>
        </p:nvGrpSpPr>
        <p:grpSpPr>
          <a:xfrm>
            <a:off x="2755365" y="2907435"/>
            <a:ext cx="911672" cy="911670"/>
            <a:chOff x="304800" y="673100"/>
            <a:chExt cx="4000500" cy="4000500"/>
          </a:xfrm>
          <a:effectLst>
            <a:outerShdw blurRad="444500" dist="254000" dir="8100000" algn="tr" rotWithShape="0">
              <a:prstClr val="black">
                <a:alpha val="50000"/>
              </a:prstClr>
            </a:outerShdw>
          </a:effectLst>
        </p:grpSpPr>
        <p:sp>
          <p:nvSpPr>
            <p:cNvPr id="364" name="同心圆 36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65" name="椭圆 36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66" name="组合 365"/>
          <p:cNvGrpSpPr/>
          <p:nvPr/>
        </p:nvGrpSpPr>
        <p:grpSpPr>
          <a:xfrm>
            <a:off x="7003603" y="1287463"/>
            <a:ext cx="911672" cy="911670"/>
            <a:chOff x="304800" y="673100"/>
            <a:chExt cx="4000500" cy="4000500"/>
          </a:xfrm>
          <a:effectLst>
            <a:outerShdw blurRad="444500" dist="254000" dir="8100000" algn="tr" rotWithShape="0">
              <a:prstClr val="black">
                <a:alpha val="50000"/>
              </a:prstClr>
            </a:outerShdw>
          </a:effectLst>
        </p:grpSpPr>
        <p:sp>
          <p:nvSpPr>
            <p:cNvPr id="367" name="同心圆 36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68" name="椭圆 36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69" name="组合 368"/>
          <p:cNvGrpSpPr/>
          <p:nvPr/>
        </p:nvGrpSpPr>
        <p:grpSpPr>
          <a:xfrm>
            <a:off x="6484811" y="2231583"/>
            <a:ext cx="911672" cy="911670"/>
            <a:chOff x="304800" y="673100"/>
            <a:chExt cx="4000500" cy="4000500"/>
          </a:xfrm>
          <a:effectLst>
            <a:outerShdw blurRad="444500" dist="254000" dir="8100000" algn="tr" rotWithShape="0">
              <a:prstClr val="black">
                <a:alpha val="50000"/>
              </a:prstClr>
            </a:outerShdw>
          </a:effectLst>
        </p:grpSpPr>
        <p:sp>
          <p:nvSpPr>
            <p:cNvPr id="370" name="同心圆 36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71" name="椭圆 37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72" name="组合 371"/>
          <p:cNvGrpSpPr/>
          <p:nvPr/>
        </p:nvGrpSpPr>
        <p:grpSpPr>
          <a:xfrm>
            <a:off x="5632003" y="2869755"/>
            <a:ext cx="911672" cy="911670"/>
            <a:chOff x="304800" y="673100"/>
            <a:chExt cx="4000500" cy="4000500"/>
          </a:xfrm>
          <a:effectLst>
            <a:outerShdw blurRad="444500" dist="254000" dir="8100000" algn="tr" rotWithShape="0">
              <a:prstClr val="black">
                <a:alpha val="50000"/>
              </a:prstClr>
            </a:outerShdw>
          </a:effectLst>
        </p:grpSpPr>
        <p:sp>
          <p:nvSpPr>
            <p:cNvPr id="373" name="同心圆 37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74" name="椭圆 37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385" name="Freeform 881"/>
          <p:cNvSpPr>
            <a:spLocks noEditPoints="1"/>
          </p:cNvSpPr>
          <p:nvPr/>
        </p:nvSpPr>
        <p:spPr bwMode="auto">
          <a:xfrm>
            <a:off x="5930614" y="3143253"/>
            <a:ext cx="265449" cy="369025"/>
          </a:xfrm>
          <a:custGeom>
            <a:avLst/>
            <a:gdLst>
              <a:gd name="T0" fmla="*/ 112 w 124"/>
              <a:gd name="T1" fmla="*/ 76 h 172"/>
              <a:gd name="T2" fmla="*/ 92 w 124"/>
              <a:gd name="T3" fmla="*/ 39 h 172"/>
              <a:gd name="T4" fmla="*/ 92 w 124"/>
              <a:gd name="T5" fmla="*/ 6 h 172"/>
              <a:gd name="T6" fmla="*/ 59 w 124"/>
              <a:gd name="T7" fmla="*/ 6 h 172"/>
              <a:gd name="T8" fmla="*/ 7 w 124"/>
              <a:gd name="T9" fmla="*/ 58 h 172"/>
              <a:gd name="T10" fmla="*/ 7 w 124"/>
              <a:gd name="T11" fmla="*/ 91 h 172"/>
              <a:gd name="T12" fmla="*/ 32 w 124"/>
              <a:gd name="T13" fmla="*/ 133 h 172"/>
              <a:gd name="T14" fmla="*/ 32 w 124"/>
              <a:gd name="T15" fmla="*/ 166 h 172"/>
              <a:gd name="T16" fmla="*/ 49 w 124"/>
              <a:gd name="T17" fmla="*/ 172 h 172"/>
              <a:gd name="T18" fmla="*/ 65 w 124"/>
              <a:gd name="T19" fmla="*/ 166 h 172"/>
              <a:gd name="T20" fmla="*/ 124 w 124"/>
              <a:gd name="T21" fmla="*/ 97 h 172"/>
              <a:gd name="T22" fmla="*/ 67 w 124"/>
              <a:gd name="T23" fmla="*/ 14 h 172"/>
              <a:gd name="T24" fmla="*/ 84 w 124"/>
              <a:gd name="T25" fmla="*/ 14 h 172"/>
              <a:gd name="T26" fmla="*/ 84 w 124"/>
              <a:gd name="T27" fmla="*/ 31 h 172"/>
              <a:gd name="T28" fmla="*/ 46 w 124"/>
              <a:gd name="T29" fmla="*/ 69 h 172"/>
              <a:gd name="T30" fmla="*/ 29 w 124"/>
              <a:gd name="T31" fmla="*/ 52 h 172"/>
              <a:gd name="T32" fmla="*/ 57 w 124"/>
              <a:gd name="T33" fmla="*/ 158 h 172"/>
              <a:gd name="T34" fmla="*/ 40 w 124"/>
              <a:gd name="T35" fmla="*/ 158 h 172"/>
              <a:gd name="T36" fmla="*/ 40 w 124"/>
              <a:gd name="T37" fmla="*/ 141 h 172"/>
              <a:gd name="T38" fmla="*/ 52 w 124"/>
              <a:gd name="T39" fmla="*/ 136 h 172"/>
              <a:gd name="T40" fmla="*/ 60 w 124"/>
              <a:gd name="T41" fmla="*/ 149 h 172"/>
              <a:gd name="T42" fmla="*/ 109 w 124"/>
              <a:gd name="T43" fmla="*/ 106 h 172"/>
              <a:gd name="T44" fmla="*/ 65 w 124"/>
              <a:gd name="T45" fmla="*/ 133 h 172"/>
              <a:gd name="T46" fmla="*/ 15 w 124"/>
              <a:gd name="T47" fmla="*/ 83 h 172"/>
              <a:gd name="T48" fmla="*/ 15 w 124"/>
              <a:gd name="T49" fmla="*/ 66 h 172"/>
              <a:gd name="T50" fmla="*/ 32 w 124"/>
              <a:gd name="T51" fmla="*/ 66 h 172"/>
              <a:gd name="T52" fmla="*/ 32 w 124"/>
              <a:gd name="T53" fmla="*/ 83 h 172"/>
              <a:gd name="T54" fmla="*/ 75 w 124"/>
              <a:gd name="T55" fmla="*/ 55 h 172"/>
              <a:gd name="T56" fmla="*/ 109 w 124"/>
              <a:gd name="T57" fmla="*/ 89 h 172"/>
              <a:gd name="T58" fmla="*/ 109 w 124"/>
              <a:gd name="T59" fmla="*/ 106 h 172"/>
              <a:gd name="T60" fmla="*/ 43 w 124"/>
              <a:gd name="T61" fmla="*/ 95 h 172"/>
              <a:gd name="T62" fmla="*/ 81 w 124"/>
              <a:gd name="T63" fmla="*/ 73 h 172"/>
              <a:gd name="T64" fmla="*/ 85 w 124"/>
              <a:gd name="T65" fmla="*/ 77 h 172"/>
              <a:gd name="T66" fmla="*/ 63 w 124"/>
              <a:gd name="T67" fmla="*/ 115 h 172"/>
              <a:gd name="T68" fmla="*/ 85 w 124"/>
              <a:gd name="T69" fmla="*/ 77 h 172"/>
              <a:gd name="T70" fmla="*/ 75 w 124"/>
              <a:gd name="T71" fmla="*/ 126 h 172"/>
              <a:gd name="T72" fmla="*/ 96 w 124"/>
              <a:gd name="T73" fmla="*/ 8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4" h="172">
                <a:moveTo>
                  <a:pt x="117" y="81"/>
                </a:moveTo>
                <a:cubicBezTo>
                  <a:pt x="112" y="76"/>
                  <a:pt x="112" y="76"/>
                  <a:pt x="112" y="76"/>
                </a:cubicBezTo>
                <a:cubicBezTo>
                  <a:pt x="83" y="47"/>
                  <a:pt x="83" y="47"/>
                  <a:pt x="83" y="47"/>
                </a:cubicBezTo>
                <a:cubicBezTo>
                  <a:pt x="92" y="39"/>
                  <a:pt x="92" y="39"/>
                  <a:pt x="92" y="39"/>
                </a:cubicBezTo>
                <a:cubicBezTo>
                  <a:pt x="96" y="34"/>
                  <a:pt x="98" y="28"/>
                  <a:pt x="98" y="23"/>
                </a:cubicBezTo>
                <a:cubicBezTo>
                  <a:pt x="98" y="17"/>
                  <a:pt x="96" y="11"/>
                  <a:pt x="92" y="6"/>
                </a:cubicBezTo>
                <a:cubicBezTo>
                  <a:pt x="87" y="2"/>
                  <a:pt x="81" y="0"/>
                  <a:pt x="75" y="0"/>
                </a:cubicBezTo>
                <a:cubicBezTo>
                  <a:pt x="69" y="0"/>
                  <a:pt x="64" y="2"/>
                  <a:pt x="59" y="6"/>
                </a:cubicBezTo>
                <a:cubicBezTo>
                  <a:pt x="9" y="57"/>
                  <a:pt x="9" y="57"/>
                  <a:pt x="9" y="57"/>
                </a:cubicBezTo>
                <a:cubicBezTo>
                  <a:pt x="8" y="57"/>
                  <a:pt x="8" y="58"/>
                  <a:pt x="7" y="58"/>
                </a:cubicBezTo>
                <a:cubicBezTo>
                  <a:pt x="3" y="63"/>
                  <a:pt x="0" y="69"/>
                  <a:pt x="0" y="75"/>
                </a:cubicBezTo>
                <a:cubicBezTo>
                  <a:pt x="0" y="81"/>
                  <a:pt x="3" y="86"/>
                  <a:pt x="7" y="91"/>
                </a:cubicBezTo>
                <a:cubicBezTo>
                  <a:pt x="41" y="125"/>
                  <a:pt x="41" y="125"/>
                  <a:pt x="41" y="125"/>
                </a:cubicBezTo>
                <a:cubicBezTo>
                  <a:pt x="32" y="133"/>
                  <a:pt x="32" y="133"/>
                  <a:pt x="32" y="133"/>
                </a:cubicBezTo>
                <a:cubicBezTo>
                  <a:pt x="28" y="138"/>
                  <a:pt x="26" y="144"/>
                  <a:pt x="26" y="149"/>
                </a:cubicBezTo>
                <a:cubicBezTo>
                  <a:pt x="26" y="155"/>
                  <a:pt x="28" y="161"/>
                  <a:pt x="32" y="166"/>
                </a:cubicBezTo>
                <a:cubicBezTo>
                  <a:pt x="37" y="170"/>
                  <a:pt x="43" y="172"/>
                  <a:pt x="49" y="172"/>
                </a:cubicBezTo>
                <a:cubicBezTo>
                  <a:pt x="49" y="172"/>
                  <a:pt x="49" y="172"/>
                  <a:pt x="49" y="172"/>
                </a:cubicBezTo>
                <a:cubicBezTo>
                  <a:pt x="55" y="172"/>
                  <a:pt x="60" y="170"/>
                  <a:pt x="65" y="166"/>
                </a:cubicBezTo>
                <a:cubicBezTo>
                  <a:pt x="65" y="166"/>
                  <a:pt x="65" y="166"/>
                  <a:pt x="65" y="166"/>
                </a:cubicBezTo>
                <a:cubicBezTo>
                  <a:pt x="117" y="114"/>
                  <a:pt x="117" y="114"/>
                  <a:pt x="117" y="114"/>
                </a:cubicBezTo>
                <a:cubicBezTo>
                  <a:pt x="121" y="109"/>
                  <a:pt x="124" y="103"/>
                  <a:pt x="124" y="97"/>
                </a:cubicBezTo>
                <a:cubicBezTo>
                  <a:pt x="124" y="91"/>
                  <a:pt x="121" y="85"/>
                  <a:pt x="117" y="81"/>
                </a:cubicBezTo>
                <a:close/>
                <a:moveTo>
                  <a:pt x="67" y="14"/>
                </a:moveTo>
                <a:cubicBezTo>
                  <a:pt x="69" y="12"/>
                  <a:pt x="72" y="11"/>
                  <a:pt x="75" y="11"/>
                </a:cubicBezTo>
                <a:cubicBezTo>
                  <a:pt x="78" y="11"/>
                  <a:pt x="81" y="12"/>
                  <a:pt x="84" y="14"/>
                </a:cubicBezTo>
                <a:cubicBezTo>
                  <a:pt x="86" y="17"/>
                  <a:pt x="87" y="20"/>
                  <a:pt x="87" y="23"/>
                </a:cubicBezTo>
                <a:cubicBezTo>
                  <a:pt x="87" y="26"/>
                  <a:pt x="86" y="29"/>
                  <a:pt x="84" y="31"/>
                </a:cubicBezTo>
                <a:cubicBezTo>
                  <a:pt x="80" y="34"/>
                  <a:pt x="80" y="34"/>
                  <a:pt x="80" y="34"/>
                </a:cubicBezTo>
                <a:cubicBezTo>
                  <a:pt x="46" y="69"/>
                  <a:pt x="46" y="69"/>
                  <a:pt x="46" y="69"/>
                </a:cubicBezTo>
                <a:cubicBezTo>
                  <a:pt x="45" y="65"/>
                  <a:pt x="43" y="62"/>
                  <a:pt x="39" y="58"/>
                </a:cubicBezTo>
                <a:cubicBezTo>
                  <a:pt x="36" y="55"/>
                  <a:pt x="33" y="53"/>
                  <a:pt x="29" y="52"/>
                </a:cubicBezTo>
                <a:lnTo>
                  <a:pt x="67" y="14"/>
                </a:lnTo>
                <a:close/>
                <a:moveTo>
                  <a:pt x="57" y="158"/>
                </a:moveTo>
                <a:cubicBezTo>
                  <a:pt x="55" y="160"/>
                  <a:pt x="52" y="161"/>
                  <a:pt x="49" y="161"/>
                </a:cubicBezTo>
                <a:cubicBezTo>
                  <a:pt x="46" y="161"/>
                  <a:pt x="43" y="160"/>
                  <a:pt x="40" y="158"/>
                </a:cubicBezTo>
                <a:cubicBezTo>
                  <a:pt x="38" y="155"/>
                  <a:pt x="37" y="152"/>
                  <a:pt x="37" y="149"/>
                </a:cubicBezTo>
                <a:cubicBezTo>
                  <a:pt x="37" y="146"/>
                  <a:pt x="38" y="143"/>
                  <a:pt x="40" y="141"/>
                </a:cubicBezTo>
                <a:cubicBezTo>
                  <a:pt x="49" y="133"/>
                  <a:pt x="49" y="133"/>
                  <a:pt x="49" y="133"/>
                </a:cubicBezTo>
                <a:cubicBezTo>
                  <a:pt x="52" y="136"/>
                  <a:pt x="52" y="136"/>
                  <a:pt x="52" y="136"/>
                </a:cubicBezTo>
                <a:cubicBezTo>
                  <a:pt x="57" y="141"/>
                  <a:pt x="57" y="141"/>
                  <a:pt x="57" y="141"/>
                </a:cubicBezTo>
                <a:cubicBezTo>
                  <a:pt x="59" y="143"/>
                  <a:pt x="60" y="146"/>
                  <a:pt x="60" y="149"/>
                </a:cubicBezTo>
                <a:cubicBezTo>
                  <a:pt x="60" y="152"/>
                  <a:pt x="59" y="155"/>
                  <a:pt x="57" y="158"/>
                </a:cubicBezTo>
                <a:close/>
                <a:moveTo>
                  <a:pt x="109" y="106"/>
                </a:moveTo>
                <a:cubicBezTo>
                  <a:pt x="71" y="144"/>
                  <a:pt x="71" y="144"/>
                  <a:pt x="71" y="144"/>
                </a:cubicBezTo>
                <a:cubicBezTo>
                  <a:pt x="70" y="140"/>
                  <a:pt x="68" y="136"/>
                  <a:pt x="65" y="133"/>
                </a:cubicBezTo>
                <a:cubicBezTo>
                  <a:pt x="60" y="128"/>
                  <a:pt x="60" y="128"/>
                  <a:pt x="60" y="128"/>
                </a:cubicBezTo>
                <a:cubicBezTo>
                  <a:pt x="15" y="83"/>
                  <a:pt x="15" y="83"/>
                  <a:pt x="15" y="83"/>
                </a:cubicBezTo>
                <a:cubicBezTo>
                  <a:pt x="13" y="81"/>
                  <a:pt x="11" y="78"/>
                  <a:pt x="11" y="75"/>
                </a:cubicBezTo>
                <a:cubicBezTo>
                  <a:pt x="11" y="72"/>
                  <a:pt x="13" y="69"/>
                  <a:pt x="15" y="66"/>
                </a:cubicBezTo>
                <a:cubicBezTo>
                  <a:pt x="17" y="64"/>
                  <a:pt x="20" y="63"/>
                  <a:pt x="23" y="63"/>
                </a:cubicBezTo>
                <a:cubicBezTo>
                  <a:pt x="26" y="63"/>
                  <a:pt x="29" y="64"/>
                  <a:pt x="32" y="66"/>
                </a:cubicBezTo>
                <a:cubicBezTo>
                  <a:pt x="34" y="69"/>
                  <a:pt x="35" y="72"/>
                  <a:pt x="35" y="75"/>
                </a:cubicBezTo>
                <a:cubicBezTo>
                  <a:pt x="35" y="78"/>
                  <a:pt x="34" y="81"/>
                  <a:pt x="32" y="83"/>
                </a:cubicBezTo>
                <a:cubicBezTo>
                  <a:pt x="39" y="91"/>
                  <a:pt x="39" y="91"/>
                  <a:pt x="39" y="91"/>
                </a:cubicBezTo>
                <a:cubicBezTo>
                  <a:pt x="75" y="55"/>
                  <a:pt x="75" y="55"/>
                  <a:pt x="75" y="55"/>
                </a:cubicBezTo>
                <a:cubicBezTo>
                  <a:pt x="104" y="84"/>
                  <a:pt x="104" y="84"/>
                  <a:pt x="104" y="84"/>
                </a:cubicBezTo>
                <a:cubicBezTo>
                  <a:pt x="109" y="89"/>
                  <a:pt x="109" y="89"/>
                  <a:pt x="109" y="89"/>
                </a:cubicBezTo>
                <a:cubicBezTo>
                  <a:pt x="111" y="91"/>
                  <a:pt x="113" y="94"/>
                  <a:pt x="113" y="97"/>
                </a:cubicBezTo>
                <a:cubicBezTo>
                  <a:pt x="113" y="100"/>
                  <a:pt x="111" y="103"/>
                  <a:pt x="109" y="106"/>
                </a:cubicBezTo>
                <a:close/>
                <a:moveTo>
                  <a:pt x="73" y="65"/>
                </a:moveTo>
                <a:cubicBezTo>
                  <a:pt x="43" y="95"/>
                  <a:pt x="43" y="95"/>
                  <a:pt x="43" y="95"/>
                </a:cubicBezTo>
                <a:cubicBezTo>
                  <a:pt x="51" y="103"/>
                  <a:pt x="51" y="103"/>
                  <a:pt x="51" y="103"/>
                </a:cubicBezTo>
                <a:cubicBezTo>
                  <a:pt x="81" y="73"/>
                  <a:pt x="81" y="73"/>
                  <a:pt x="81" y="73"/>
                </a:cubicBezTo>
                <a:lnTo>
                  <a:pt x="73" y="65"/>
                </a:lnTo>
                <a:close/>
                <a:moveTo>
                  <a:pt x="85" y="77"/>
                </a:moveTo>
                <a:cubicBezTo>
                  <a:pt x="55" y="107"/>
                  <a:pt x="55" y="107"/>
                  <a:pt x="55" y="107"/>
                </a:cubicBezTo>
                <a:cubicBezTo>
                  <a:pt x="63" y="115"/>
                  <a:pt x="63" y="115"/>
                  <a:pt x="63" y="115"/>
                </a:cubicBezTo>
                <a:cubicBezTo>
                  <a:pt x="92" y="85"/>
                  <a:pt x="92" y="85"/>
                  <a:pt x="92" y="85"/>
                </a:cubicBezTo>
                <a:lnTo>
                  <a:pt x="85" y="77"/>
                </a:lnTo>
                <a:close/>
                <a:moveTo>
                  <a:pt x="67" y="119"/>
                </a:moveTo>
                <a:cubicBezTo>
                  <a:pt x="75" y="126"/>
                  <a:pt x="75" y="126"/>
                  <a:pt x="75" y="126"/>
                </a:cubicBezTo>
                <a:cubicBezTo>
                  <a:pt x="104" y="97"/>
                  <a:pt x="104" y="97"/>
                  <a:pt x="104" y="97"/>
                </a:cubicBezTo>
                <a:cubicBezTo>
                  <a:pt x="96" y="89"/>
                  <a:pt x="96" y="89"/>
                  <a:pt x="96" y="89"/>
                </a:cubicBezTo>
                <a:lnTo>
                  <a:pt x="67" y="119"/>
                </a:lnTo>
                <a:close/>
              </a:path>
            </a:pathLst>
          </a:custGeom>
          <a:solidFill>
            <a:srgbClr val="005A9E"/>
          </a:solidFill>
          <a:ln>
            <a:noFill/>
          </a:ln>
          <a:extLst/>
        </p:spPr>
        <p:txBody>
          <a:bodyPr vert="horz" wrap="square" lIns="68405" tIns="34203" rIns="68405" bIns="34203" numCol="1" anchor="t" anchorCtr="0" compatLnSpc="1">
            <a:prstTxWarp prst="textNoShape">
              <a:avLst/>
            </a:prstTxWarp>
          </a:bodyPr>
          <a:lstStyle/>
          <a:p>
            <a:endParaRPr lang="zh-CN" altLang="en-US"/>
          </a:p>
        </p:txBody>
      </p:sp>
      <p:pic>
        <p:nvPicPr>
          <p:cNvPr id="1026" name="Picture 2" descr="C:\Users\china\Pictures\PPT素材\问题.jpg"/>
          <p:cNvPicPr>
            <a:picLocks noChangeAspect="1" noChangeArrowheads="1"/>
          </p:cNvPicPr>
          <p:nvPr/>
        </p:nvPicPr>
        <p:blipFill>
          <a:blip r:embed="rId3" cstate="print"/>
          <a:srcRect/>
          <a:stretch>
            <a:fillRect/>
          </a:stretch>
        </p:blipFill>
        <p:spPr bwMode="auto">
          <a:xfrm>
            <a:off x="3775075" y="2192866"/>
            <a:ext cx="1597025" cy="1064683"/>
          </a:xfrm>
          <a:prstGeom prst="rect">
            <a:avLst/>
          </a:prstGeom>
          <a:noFill/>
        </p:spPr>
      </p:pic>
      <p:sp>
        <p:nvSpPr>
          <p:cNvPr id="87" name="TextBox 86"/>
          <p:cNvSpPr txBox="1"/>
          <p:nvPr/>
        </p:nvSpPr>
        <p:spPr>
          <a:xfrm>
            <a:off x="1270000" y="1612900"/>
            <a:ext cx="918842" cy="369332"/>
          </a:xfrm>
          <a:prstGeom prst="rect">
            <a:avLst/>
          </a:prstGeom>
          <a:noFill/>
        </p:spPr>
        <p:txBody>
          <a:bodyPr wrap="none" rtlCol="0">
            <a:spAutoFit/>
          </a:bodyPr>
          <a:lstStyle/>
          <a:p>
            <a:pPr algn="ctr"/>
            <a:r>
              <a:rPr lang="en-US" altLang="zh-CN" b="1" dirty="0" smtClean="0">
                <a:solidFill>
                  <a:schemeClr val="tx2">
                    <a:lumMod val="75000"/>
                  </a:schemeClr>
                </a:solidFill>
                <a:latin typeface="Comic Sans MS" pitchFamily="66" charset="0"/>
              </a:rPr>
              <a:t>Why</a:t>
            </a:r>
            <a:r>
              <a:rPr lang="zh-CN" altLang="en-US" b="1" dirty="0" smtClean="0">
                <a:solidFill>
                  <a:schemeClr val="tx2">
                    <a:lumMod val="75000"/>
                  </a:schemeClr>
                </a:solidFill>
                <a:latin typeface="Comic Sans MS" pitchFamily="66" charset="0"/>
              </a:rPr>
              <a:t>？</a:t>
            </a:r>
            <a:endParaRPr lang="zh-CN" altLang="en-US" b="1" dirty="0">
              <a:solidFill>
                <a:schemeClr val="tx2">
                  <a:lumMod val="75000"/>
                </a:schemeClr>
              </a:solidFill>
              <a:latin typeface="Comic Sans MS" pitchFamily="66" charset="0"/>
            </a:endParaRPr>
          </a:p>
        </p:txBody>
      </p:sp>
      <p:sp>
        <p:nvSpPr>
          <p:cNvPr id="88" name="TextBox 87"/>
          <p:cNvSpPr txBox="1"/>
          <p:nvPr/>
        </p:nvSpPr>
        <p:spPr>
          <a:xfrm>
            <a:off x="1917700" y="2578100"/>
            <a:ext cx="912429" cy="369332"/>
          </a:xfrm>
          <a:prstGeom prst="rect">
            <a:avLst/>
          </a:prstGeom>
          <a:noFill/>
        </p:spPr>
        <p:txBody>
          <a:bodyPr wrap="none" rtlCol="0">
            <a:spAutoFit/>
          </a:bodyPr>
          <a:lstStyle/>
          <a:p>
            <a:pPr algn="ctr"/>
            <a:r>
              <a:rPr lang="en-US" altLang="zh-CN" b="1" dirty="0" smtClean="0">
                <a:solidFill>
                  <a:schemeClr val="tx2">
                    <a:lumMod val="75000"/>
                  </a:schemeClr>
                </a:solidFill>
                <a:latin typeface="Comic Sans MS" pitchFamily="66" charset="0"/>
              </a:rPr>
              <a:t>Who</a:t>
            </a:r>
            <a:r>
              <a:rPr lang="zh-CN" altLang="en-US" b="1" dirty="0" smtClean="0">
                <a:solidFill>
                  <a:schemeClr val="tx2">
                    <a:lumMod val="75000"/>
                  </a:schemeClr>
                </a:solidFill>
                <a:latin typeface="Comic Sans MS" pitchFamily="66" charset="0"/>
              </a:rPr>
              <a:t>？</a:t>
            </a:r>
            <a:endParaRPr lang="zh-CN" altLang="en-US" b="1" dirty="0">
              <a:solidFill>
                <a:schemeClr val="tx2">
                  <a:lumMod val="75000"/>
                </a:schemeClr>
              </a:solidFill>
              <a:latin typeface="Comic Sans MS" pitchFamily="66" charset="0"/>
            </a:endParaRPr>
          </a:p>
        </p:txBody>
      </p:sp>
      <p:sp>
        <p:nvSpPr>
          <p:cNvPr id="89" name="TextBox 88"/>
          <p:cNvSpPr txBox="1"/>
          <p:nvPr/>
        </p:nvSpPr>
        <p:spPr>
          <a:xfrm>
            <a:off x="2755900" y="3213100"/>
            <a:ext cx="1027845" cy="369332"/>
          </a:xfrm>
          <a:prstGeom prst="rect">
            <a:avLst/>
          </a:prstGeom>
          <a:noFill/>
        </p:spPr>
        <p:txBody>
          <a:bodyPr wrap="none" rtlCol="0">
            <a:spAutoFit/>
          </a:bodyPr>
          <a:lstStyle/>
          <a:p>
            <a:pPr algn="ctr"/>
            <a:r>
              <a:rPr lang="en-US" altLang="zh-CN" b="1" dirty="0" smtClean="0">
                <a:solidFill>
                  <a:schemeClr val="tx2">
                    <a:lumMod val="75000"/>
                  </a:schemeClr>
                </a:solidFill>
                <a:latin typeface="Comic Sans MS" pitchFamily="66" charset="0"/>
              </a:rPr>
              <a:t>What</a:t>
            </a:r>
            <a:r>
              <a:rPr lang="zh-CN" altLang="en-US" b="1" dirty="0" smtClean="0">
                <a:solidFill>
                  <a:schemeClr val="tx2">
                    <a:lumMod val="75000"/>
                  </a:schemeClr>
                </a:solidFill>
                <a:latin typeface="Comic Sans MS" pitchFamily="66" charset="0"/>
              </a:rPr>
              <a:t>？</a:t>
            </a:r>
            <a:endParaRPr lang="zh-CN" altLang="en-US" b="1" dirty="0">
              <a:solidFill>
                <a:schemeClr val="tx2">
                  <a:lumMod val="75000"/>
                </a:schemeClr>
              </a:solidFill>
              <a:latin typeface="Comic Sans MS" pitchFamily="66" charset="0"/>
            </a:endParaRPr>
          </a:p>
        </p:txBody>
      </p:sp>
      <p:sp>
        <p:nvSpPr>
          <p:cNvPr id="90" name="TextBox 89"/>
          <p:cNvSpPr txBox="1"/>
          <p:nvPr/>
        </p:nvSpPr>
        <p:spPr>
          <a:xfrm>
            <a:off x="7023100" y="1574800"/>
            <a:ext cx="912429" cy="369332"/>
          </a:xfrm>
          <a:prstGeom prst="rect">
            <a:avLst/>
          </a:prstGeom>
          <a:noFill/>
        </p:spPr>
        <p:txBody>
          <a:bodyPr wrap="none" rtlCol="0">
            <a:spAutoFit/>
          </a:bodyPr>
          <a:lstStyle/>
          <a:p>
            <a:pPr algn="ctr"/>
            <a:r>
              <a:rPr lang="en-US" altLang="zh-CN" b="1" dirty="0" smtClean="0">
                <a:solidFill>
                  <a:schemeClr val="tx2">
                    <a:lumMod val="75000"/>
                  </a:schemeClr>
                </a:solidFill>
                <a:latin typeface="Comic Sans MS" pitchFamily="66" charset="0"/>
              </a:rPr>
              <a:t>Define</a:t>
            </a:r>
            <a:endParaRPr lang="zh-CN" altLang="en-US" b="1" dirty="0">
              <a:solidFill>
                <a:schemeClr val="tx2">
                  <a:lumMod val="75000"/>
                </a:schemeClr>
              </a:solidFill>
              <a:latin typeface="Comic Sans MS" pitchFamily="66" charset="0"/>
            </a:endParaRPr>
          </a:p>
        </p:txBody>
      </p:sp>
      <p:sp>
        <p:nvSpPr>
          <p:cNvPr id="91" name="TextBox 90"/>
          <p:cNvSpPr txBox="1"/>
          <p:nvPr/>
        </p:nvSpPr>
        <p:spPr>
          <a:xfrm>
            <a:off x="6540500" y="2514600"/>
            <a:ext cx="825868" cy="369332"/>
          </a:xfrm>
          <a:prstGeom prst="rect">
            <a:avLst/>
          </a:prstGeom>
          <a:noFill/>
        </p:spPr>
        <p:txBody>
          <a:bodyPr wrap="none" rtlCol="0">
            <a:spAutoFit/>
          </a:bodyPr>
          <a:lstStyle/>
          <a:p>
            <a:pPr algn="ctr"/>
            <a:r>
              <a:rPr lang="en-US" altLang="zh-CN" b="1" dirty="0" smtClean="0">
                <a:solidFill>
                  <a:schemeClr val="tx2">
                    <a:lumMod val="75000"/>
                  </a:schemeClr>
                </a:solidFill>
                <a:latin typeface="Comic Sans MS" pitchFamily="66" charset="0"/>
              </a:rPr>
              <a:t>Brand</a:t>
            </a:r>
            <a:endParaRPr lang="zh-CN" altLang="en-US" b="1" dirty="0">
              <a:solidFill>
                <a:schemeClr val="tx2">
                  <a:lumMod val="75000"/>
                </a:schemeClr>
              </a:solidFill>
              <a:latin typeface="Comic Sans MS" pitchFamily="66" charset="0"/>
            </a:endParaRPr>
          </a:p>
        </p:txBody>
      </p:sp>
      <p:pic>
        <p:nvPicPr>
          <p:cNvPr id="74" name="Picture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013200" y="250030"/>
            <a:ext cx="4797042" cy="317878"/>
          </a:xfrm>
          <a:prstGeom prst="rect">
            <a:avLst/>
          </a:prstGeom>
        </p:spPr>
      </p:pic>
    </p:spTree>
    <p:extLst>
      <p:ext uri="{BB962C8B-B14F-4D97-AF65-F5344CB8AC3E}">
        <p14:creationId xmlns="" xmlns:p14="http://schemas.microsoft.com/office/powerpoint/2010/main" val="1138196966"/>
      </p:ext>
    </p:extLst>
  </p:cSld>
  <p:clrMapOvr>
    <a:masterClrMapping/>
  </p:clrMapOvr>
  <p:transition spd="slow" advTm="852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7"/>
                                        </p:tgtEl>
                                        <p:attrNameLst>
                                          <p:attrName>ppt_y</p:attrName>
                                        </p:attrNameLst>
                                      </p:cBhvr>
                                      <p:tavLst>
                                        <p:tav tm="0">
                                          <p:val>
                                            <p:strVal val="#ppt_y"/>
                                          </p:val>
                                        </p:tav>
                                        <p:tav tm="100000">
                                          <p:val>
                                            <p:strVal val="#ppt_y"/>
                                          </p:val>
                                        </p:tav>
                                      </p:tavLst>
                                    </p:anim>
                                    <p:anim calcmode="lin" valueType="num">
                                      <p:cBhvr>
                                        <p:cTn id="21"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7"/>
                                        </p:tgtEl>
                                      </p:cBhvr>
                                    </p:animEffect>
                                  </p:childTnLst>
                                </p:cTn>
                              </p:par>
                            </p:childTnLst>
                          </p:cTn>
                        </p:par>
                        <p:par>
                          <p:cTn id="24" fill="hold">
                            <p:stCondLst>
                              <p:cond delay="650"/>
                            </p:stCondLst>
                            <p:childTnLst>
                              <p:par>
                                <p:cTn id="25" presetID="53" presetClass="entr" presetSubtype="16" fill="hold" grpId="0" nodeType="afterEffect">
                                  <p:stCondLst>
                                    <p:cond delay="0"/>
                                  </p:stCondLst>
                                  <p:childTnLst>
                                    <p:set>
                                      <p:cBhvr>
                                        <p:cTn id="26" dur="1" fill="hold">
                                          <p:stCondLst>
                                            <p:cond delay="0"/>
                                          </p:stCondLst>
                                        </p:cTn>
                                        <p:tgtEl>
                                          <p:spTgt spid="314"/>
                                        </p:tgtEl>
                                        <p:attrNameLst>
                                          <p:attrName>style.visibility</p:attrName>
                                        </p:attrNameLst>
                                      </p:cBhvr>
                                      <p:to>
                                        <p:strVal val="visible"/>
                                      </p:to>
                                    </p:set>
                                    <p:anim calcmode="lin" valueType="num">
                                      <p:cBhvr>
                                        <p:cTn id="27" dur="500" fill="hold"/>
                                        <p:tgtEl>
                                          <p:spTgt spid="314"/>
                                        </p:tgtEl>
                                        <p:attrNameLst>
                                          <p:attrName>ppt_w</p:attrName>
                                        </p:attrNameLst>
                                      </p:cBhvr>
                                      <p:tavLst>
                                        <p:tav tm="0">
                                          <p:val>
                                            <p:fltVal val="0"/>
                                          </p:val>
                                        </p:tav>
                                        <p:tav tm="100000">
                                          <p:val>
                                            <p:strVal val="#ppt_w"/>
                                          </p:val>
                                        </p:tav>
                                      </p:tavLst>
                                    </p:anim>
                                    <p:anim calcmode="lin" valueType="num">
                                      <p:cBhvr>
                                        <p:cTn id="28" dur="500" fill="hold"/>
                                        <p:tgtEl>
                                          <p:spTgt spid="314"/>
                                        </p:tgtEl>
                                        <p:attrNameLst>
                                          <p:attrName>ppt_h</p:attrName>
                                        </p:attrNameLst>
                                      </p:cBhvr>
                                      <p:tavLst>
                                        <p:tav tm="0">
                                          <p:val>
                                            <p:fltVal val="0"/>
                                          </p:val>
                                        </p:tav>
                                        <p:tav tm="100000">
                                          <p:val>
                                            <p:strVal val="#ppt_h"/>
                                          </p:val>
                                        </p:tav>
                                      </p:tavLst>
                                    </p:anim>
                                    <p:animEffect transition="in" filter="fade">
                                      <p:cBhvr>
                                        <p:cTn id="29" dur="500"/>
                                        <p:tgtEl>
                                          <p:spTgt spid="314"/>
                                        </p:tgtEl>
                                      </p:cBhvr>
                                    </p:animEffect>
                                  </p:childTnLst>
                                </p:cTn>
                              </p:par>
                              <p:par>
                                <p:cTn id="30" presetID="53" presetClass="entr" presetSubtype="16" fill="hold" grpId="0" nodeType="withEffect">
                                  <p:stCondLst>
                                    <p:cond delay="400"/>
                                  </p:stCondLst>
                                  <p:childTnLst>
                                    <p:set>
                                      <p:cBhvr>
                                        <p:cTn id="31" dur="1" fill="hold">
                                          <p:stCondLst>
                                            <p:cond delay="0"/>
                                          </p:stCondLst>
                                        </p:cTn>
                                        <p:tgtEl>
                                          <p:spTgt spid="315"/>
                                        </p:tgtEl>
                                        <p:attrNameLst>
                                          <p:attrName>style.visibility</p:attrName>
                                        </p:attrNameLst>
                                      </p:cBhvr>
                                      <p:to>
                                        <p:strVal val="visible"/>
                                      </p:to>
                                    </p:set>
                                    <p:anim calcmode="lin" valueType="num">
                                      <p:cBhvr>
                                        <p:cTn id="32" dur="500" fill="hold"/>
                                        <p:tgtEl>
                                          <p:spTgt spid="315"/>
                                        </p:tgtEl>
                                        <p:attrNameLst>
                                          <p:attrName>ppt_w</p:attrName>
                                        </p:attrNameLst>
                                      </p:cBhvr>
                                      <p:tavLst>
                                        <p:tav tm="0">
                                          <p:val>
                                            <p:fltVal val="0"/>
                                          </p:val>
                                        </p:tav>
                                        <p:tav tm="100000">
                                          <p:val>
                                            <p:strVal val="#ppt_w"/>
                                          </p:val>
                                        </p:tav>
                                      </p:tavLst>
                                    </p:anim>
                                    <p:anim calcmode="lin" valueType="num">
                                      <p:cBhvr>
                                        <p:cTn id="33" dur="500" fill="hold"/>
                                        <p:tgtEl>
                                          <p:spTgt spid="315"/>
                                        </p:tgtEl>
                                        <p:attrNameLst>
                                          <p:attrName>ppt_h</p:attrName>
                                        </p:attrNameLst>
                                      </p:cBhvr>
                                      <p:tavLst>
                                        <p:tav tm="0">
                                          <p:val>
                                            <p:fltVal val="0"/>
                                          </p:val>
                                        </p:tav>
                                        <p:tav tm="100000">
                                          <p:val>
                                            <p:strVal val="#ppt_h"/>
                                          </p:val>
                                        </p:tav>
                                      </p:tavLst>
                                    </p:anim>
                                    <p:animEffect transition="in" filter="fade">
                                      <p:cBhvr>
                                        <p:cTn id="34" dur="500"/>
                                        <p:tgtEl>
                                          <p:spTgt spid="315"/>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16"/>
                                        </p:tgtEl>
                                        <p:attrNameLst>
                                          <p:attrName>style.visibility</p:attrName>
                                        </p:attrNameLst>
                                      </p:cBhvr>
                                      <p:to>
                                        <p:strVal val="visible"/>
                                      </p:to>
                                    </p:set>
                                    <p:anim calcmode="lin" valueType="num">
                                      <p:cBhvr>
                                        <p:cTn id="37" dur="500" fill="hold"/>
                                        <p:tgtEl>
                                          <p:spTgt spid="316"/>
                                        </p:tgtEl>
                                        <p:attrNameLst>
                                          <p:attrName>ppt_w</p:attrName>
                                        </p:attrNameLst>
                                      </p:cBhvr>
                                      <p:tavLst>
                                        <p:tav tm="0">
                                          <p:val>
                                            <p:fltVal val="0"/>
                                          </p:val>
                                        </p:tav>
                                        <p:tav tm="100000">
                                          <p:val>
                                            <p:strVal val="#ppt_w"/>
                                          </p:val>
                                        </p:tav>
                                      </p:tavLst>
                                    </p:anim>
                                    <p:anim calcmode="lin" valueType="num">
                                      <p:cBhvr>
                                        <p:cTn id="38" dur="500" fill="hold"/>
                                        <p:tgtEl>
                                          <p:spTgt spid="316"/>
                                        </p:tgtEl>
                                        <p:attrNameLst>
                                          <p:attrName>ppt_h</p:attrName>
                                        </p:attrNameLst>
                                      </p:cBhvr>
                                      <p:tavLst>
                                        <p:tav tm="0">
                                          <p:val>
                                            <p:fltVal val="0"/>
                                          </p:val>
                                        </p:tav>
                                        <p:tav tm="100000">
                                          <p:val>
                                            <p:strVal val="#ppt_h"/>
                                          </p:val>
                                        </p:tav>
                                      </p:tavLst>
                                    </p:anim>
                                    <p:animEffect transition="in" filter="fade">
                                      <p:cBhvr>
                                        <p:cTn id="39" dur="500"/>
                                        <p:tgtEl>
                                          <p:spTgt spid="31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17"/>
                                        </p:tgtEl>
                                        <p:attrNameLst>
                                          <p:attrName>style.visibility</p:attrName>
                                        </p:attrNameLst>
                                      </p:cBhvr>
                                      <p:to>
                                        <p:strVal val="visible"/>
                                      </p:to>
                                    </p:set>
                                    <p:anim calcmode="lin" valueType="num">
                                      <p:cBhvr>
                                        <p:cTn id="42" dur="500" fill="hold"/>
                                        <p:tgtEl>
                                          <p:spTgt spid="317"/>
                                        </p:tgtEl>
                                        <p:attrNameLst>
                                          <p:attrName>ppt_w</p:attrName>
                                        </p:attrNameLst>
                                      </p:cBhvr>
                                      <p:tavLst>
                                        <p:tav tm="0">
                                          <p:val>
                                            <p:fltVal val="0"/>
                                          </p:val>
                                        </p:tav>
                                        <p:tav tm="100000">
                                          <p:val>
                                            <p:strVal val="#ppt_w"/>
                                          </p:val>
                                        </p:tav>
                                      </p:tavLst>
                                    </p:anim>
                                    <p:anim calcmode="lin" valueType="num">
                                      <p:cBhvr>
                                        <p:cTn id="43" dur="500" fill="hold"/>
                                        <p:tgtEl>
                                          <p:spTgt spid="317"/>
                                        </p:tgtEl>
                                        <p:attrNameLst>
                                          <p:attrName>ppt_h</p:attrName>
                                        </p:attrNameLst>
                                      </p:cBhvr>
                                      <p:tavLst>
                                        <p:tav tm="0">
                                          <p:val>
                                            <p:fltVal val="0"/>
                                          </p:val>
                                        </p:tav>
                                        <p:tav tm="100000">
                                          <p:val>
                                            <p:strVal val="#ppt_h"/>
                                          </p:val>
                                        </p:tav>
                                      </p:tavLst>
                                    </p:anim>
                                    <p:animEffect transition="in" filter="fade">
                                      <p:cBhvr>
                                        <p:cTn id="44" dur="500"/>
                                        <p:tgtEl>
                                          <p:spTgt spid="317"/>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318"/>
                                        </p:tgtEl>
                                        <p:attrNameLst>
                                          <p:attrName>style.visibility</p:attrName>
                                        </p:attrNameLst>
                                      </p:cBhvr>
                                      <p:to>
                                        <p:strVal val="visible"/>
                                      </p:to>
                                    </p:set>
                                    <p:anim calcmode="lin" valueType="num">
                                      <p:cBhvr>
                                        <p:cTn id="47" dur="500" fill="hold"/>
                                        <p:tgtEl>
                                          <p:spTgt spid="318"/>
                                        </p:tgtEl>
                                        <p:attrNameLst>
                                          <p:attrName>ppt_w</p:attrName>
                                        </p:attrNameLst>
                                      </p:cBhvr>
                                      <p:tavLst>
                                        <p:tav tm="0">
                                          <p:val>
                                            <p:fltVal val="0"/>
                                          </p:val>
                                        </p:tav>
                                        <p:tav tm="100000">
                                          <p:val>
                                            <p:strVal val="#ppt_w"/>
                                          </p:val>
                                        </p:tav>
                                      </p:tavLst>
                                    </p:anim>
                                    <p:anim calcmode="lin" valueType="num">
                                      <p:cBhvr>
                                        <p:cTn id="48" dur="500" fill="hold"/>
                                        <p:tgtEl>
                                          <p:spTgt spid="318"/>
                                        </p:tgtEl>
                                        <p:attrNameLst>
                                          <p:attrName>ppt_h</p:attrName>
                                        </p:attrNameLst>
                                      </p:cBhvr>
                                      <p:tavLst>
                                        <p:tav tm="0">
                                          <p:val>
                                            <p:fltVal val="0"/>
                                          </p:val>
                                        </p:tav>
                                        <p:tav tm="100000">
                                          <p:val>
                                            <p:strVal val="#ppt_h"/>
                                          </p:val>
                                        </p:tav>
                                      </p:tavLst>
                                    </p:anim>
                                    <p:animEffect transition="in" filter="fade">
                                      <p:cBhvr>
                                        <p:cTn id="49" dur="500"/>
                                        <p:tgtEl>
                                          <p:spTgt spid="318"/>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19"/>
                                        </p:tgtEl>
                                        <p:attrNameLst>
                                          <p:attrName>style.visibility</p:attrName>
                                        </p:attrNameLst>
                                      </p:cBhvr>
                                      <p:to>
                                        <p:strVal val="visible"/>
                                      </p:to>
                                    </p:set>
                                    <p:anim calcmode="lin" valueType="num">
                                      <p:cBhvr>
                                        <p:cTn id="52" dur="500" fill="hold"/>
                                        <p:tgtEl>
                                          <p:spTgt spid="319"/>
                                        </p:tgtEl>
                                        <p:attrNameLst>
                                          <p:attrName>ppt_w</p:attrName>
                                        </p:attrNameLst>
                                      </p:cBhvr>
                                      <p:tavLst>
                                        <p:tav tm="0">
                                          <p:val>
                                            <p:fltVal val="0"/>
                                          </p:val>
                                        </p:tav>
                                        <p:tav tm="100000">
                                          <p:val>
                                            <p:strVal val="#ppt_w"/>
                                          </p:val>
                                        </p:tav>
                                      </p:tavLst>
                                    </p:anim>
                                    <p:anim calcmode="lin" valueType="num">
                                      <p:cBhvr>
                                        <p:cTn id="53" dur="500" fill="hold"/>
                                        <p:tgtEl>
                                          <p:spTgt spid="319"/>
                                        </p:tgtEl>
                                        <p:attrNameLst>
                                          <p:attrName>ppt_h</p:attrName>
                                        </p:attrNameLst>
                                      </p:cBhvr>
                                      <p:tavLst>
                                        <p:tav tm="0">
                                          <p:val>
                                            <p:fltVal val="0"/>
                                          </p:val>
                                        </p:tav>
                                        <p:tav tm="100000">
                                          <p:val>
                                            <p:strVal val="#ppt_h"/>
                                          </p:val>
                                        </p:tav>
                                      </p:tavLst>
                                    </p:anim>
                                    <p:animEffect transition="in" filter="fade">
                                      <p:cBhvr>
                                        <p:cTn id="54" dur="500"/>
                                        <p:tgtEl>
                                          <p:spTgt spid="319"/>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20"/>
                                        </p:tgtEl>
                                        <p:attrNameLst>
                                          <p:attrName>style.visibility</p:attrName>
                                        </p:attrNameLst>
                                      </p:cBhvr>
                                      <p:to>
                                        <p:strVal val="visible"/>
                                      </p:to>
                                    </p:set>
                                    <p:anim calcmode="lin" valueType="num">
                                      <p:cBhvr>
                                        <p:cTn id="57" dur="500" fill="hold"/>
                                        <p:tgtEl>
                                          <p:spTgt spid="320"/>
                                        </p:tgtEl>
                                        <p:attrNameLst>
                                          <p:attrName>ppt_w</p:attrName>
                                        </p:attrNameLst>
                                      </p:cBhvr>
                                      <p:tavLst>
                                        <p:tav tm="0">
                                          <p:val>
                                            <p:fltVal val="0"/>
                                          </p:val>
                                        </p:tav>
                                        <p:tav tm="100000">
                                          <p:val>
                                            <p:strVal val="#ppt_w"/>
                                          </p:val>
                                        </p:tav>
                                      </p:tavLst>
                                    </p:anim>
                                    <p:anim calcmode="lin" valueType="num">
                                      <p:cBhvr>
                                        <p:cTn id="58" dur="500" fill="hold"/>
                                        <p:tgtEl>
                                          <p:spTgt spid="320"/>
                                        </p:tgtEl>
                                        <p:attrNameLst>
                                          <p:attrName>ppt_h</p:attrName>
                                        </p:attrNameLst>
                                      </p:cBhvr>
                                      <p:tavLst>
                                        <p:tav tm="0">
                                          <p:val>
                                            <p:fltVal val="0"/>
                                          </p:val>
                                        </p:tav>
                                        <p:tav tm="100000">
                                          <p:val>
                                            <p:strVal val="#ppt_h"/>
                                          </p:val>
                                        </p:tav>
                                      </p:tavLst>
                                    </p:anim>
                                    <p:animEffect transition="in" filter="fade">
                                      <p:cBhvr>
                                        <p:cTn id="59" dur="500"/>
                                        <p:tgtEl>
                                          <p:spTgt spid="320"/>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321"/>
                                        </p:tgtEl>
                                        <p:attrNameLst>
                                          <p:attrName>style.visibility</p:attrName>
                                        </p:attrNameLst>
                                      </p:cBhvr>
                                      <p:to>
                                        <p:strVal val="visible"/>
                                      </p:to>
                                    </p:set>
                                    <p:anim calcmode="lin" valueType="num">
                                      <p:cBhvr>
                                        <p:cTn id="62" dur="500" fill="hold"/>
                                        <p:tgtEl>
                                          <p:spTgt spid="321"/>
                                        </p:tgtEl>
                                        <p:attrNameLst>
                                          <p:attrName>ppt_w</p:attrName>
                                        </p:attrNameLst>
                                      </p:cBhvr>
                                      <p:tavLst>
                                        <p:tav tm="0">
                                          <p:val>
                                            <p:fltVal val="0"/>
                                          </p:val>
                                        </p:tav>
                                        <p:tav tm="100000">
                                          <p:val>
                                            <p:strVal val="#ppt_w"/>
                                          </p:val>
                                        </p:tav>
                                      </p:tavLst>
                                    </p:anim>
                                    <p:anim calcmode="lin" valueType="num">
                                      <p:cBhvr>
                                        <p:cTn id="63" dur="500" fill="hold"/>
                                        <p:tgtEl>
                                          <p:spTgt spid="321"/>
                                        </p:tgtEl>
                                        <p:attrNameLst>
                                          <p:attrName>ppt_h</p:attrName>
                                        </p:attrNameLst>
                                      </p:cBhvr>
                                      <p:tavLst>
                                        <p:tav tm="0">
                                          <p:val>
                                            <p:fltVal val="0"/>
                                          </p:val>
                                        </p:tav>
                                        <p:tav tm="100000">
                                          <p:val>
                                            <p:strVal val="#ppt_h"/>
                                          </p:val>
                                        </p:tav>
                                      </p:tavLst>
                                    </p:anim>
                                    <p:animEffect transition="in" filter="fade">
                                      <p:cBhvr>
                                        <p:cTn id="64" dur="500"/>
                                        <p:tgtEl>
                                          <p:spTgt spid="321"/>
                                        </p:tgtEl>
                                      </p:cBhvr>
                                    </p:animEffect>
                                  </p:childTnLst>
                                </p:cTn>
                              </p:par>
                              <p:par>
                                <p:cTn id="65" presetID="53" presetClass="entr" presetSubtype="16" fill="hold" grpId="0" nodeType="withEffect">
                                  <p:stCondLst>
                                    <p:cond delay="400"/>
                                  </p:stCondLst>
                                  <p:childTnLst>
                                    <p:set>
                                      <p:cBhvr>
                                        <p:cTn id="66" dur="1" fill="hold">
                                          <p:stCondLst>
                                            <p:cond delay="0"/>
                                          </p:stCondLst>
                                        </p:cTn>
                                        <p:tgtEl>
                                          <p:spTgt spid="322"/>
                                        </p:tgtEl>
                                        <p:attrNameLst>
                                          <p:attrName>style.visibility</p:attrName>
                                        </p:attrNameLst>
                                      </p:cBhvr>
                                      <p:to>
                                        <p:strVal val="visible"/>
                                      </p:to>
                                    </p:set>
                                    <p:anim calcmode="lin" valueType="num">
                                      <p:cBhvr>
                                        <p:cTn id="67" dur="500" fill="hold"/>
                                        <p:tgtEl>
                                          <p:spTgt spid="322"/>
                                        </p:tgtEl>
                                        <p:attrNameLst>
                                          <p:attrName>ppt_w</p:attrName>
                                        </p:attrNameLst>
                                      </p:cBhvr>
                                      <p:tavLst>
                                        <p:tav tm="0">
                                          <p:val>
                                            <p:fltVal val="0"/>
                                          </p:val>
                                        </p:tav>
                                        <p:tav tm="100000">
                                          <p:val>
                                            <p:strVal val="#ppt_w"/>
                                          </p:val>
                                        </p:tav>
                                      </p:tavLst>
                                    </p:anim>
                                    <p:anim calcmode="lin" valueType="num">
                                      <p:cBhvr>
                                        <p:cTn id="68" dur="500" fill="hold"/>
                                        <p:tgtEl>
                                          <p:spTgt spid="322"/>
                                        </p:tgtEl>
                                        <p:attrNameLst>
                                          <p:attrName>ppt_h</p:attrName>
                                        </p:attrNameLst>
                                      </p:cBhvr>
                                      <p:tavLst>
                                        <p:tav tm="0">
                                          <p:val>
                                            <p:fltVal val="0"/>
                                          </p:val>
                                        </p:tav>
                                        <p:tav tm="100000">
                                          <p:val>
                                            <p:strVal val="#ppt_h"/>
                                          </p:val>
                                        </p:tav>
                                      </p:tavLst>
                                    </p:anim>
                                    <p:animEffect transition="in" filter="fade">
                                      <p:cBhvr>
                                        <p:cTn id="69" dur="500"/>
                                        <p:tgtEl>
                                          <p:spTgt spid="322"/>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323"/>
                                        </p:tgtEl>
                                        <p:attrNameLst>
                                          <p:attrName>style.visibility</p:attrName>
                                        </p:attrNameLst>
                                      </p:cBhvr>
                                      <p:to>
                                        <p:strVal val="visible"/>
                                      </p:to>
                                    </p:set>
                                    <p:anim calcmode="lin" valueType="num">
                                      <p:cBhvr>
                                        <p:cTn id="72" dur="500" fill="hold"/>
                                        <p:tgtEl>
                                          <p:spTgt spid="323"/>
                                        </p:tgtEl>
                                        <p:attrNameLst>
                                          <p:attrName>ppt_w</p:attrName>
                                        </p:attrNameLst>
                                      </p:cBhvr>
                                      <p:tavLst>
                                        <p:tav tm="0">
                                          <p:val>
                                            <p:fltVal val="0"/>
                                          </p:val>
                                        </p:tav>
                                        <p:tav tm="100000">
                                          <p:val>
                                            <p:strVal val="#ppt_w"/>
                                          </p:val>
                                        </p:tav>
                                      </p:tavLst>
                                    </p:anim>
                                    <p:anim calcmode="lin" valueType="num">
                                      <p:cBhvr>
                                        <p:cTn id="73" dur="500" fill="hold"/>
                                        <p:tgtEl>
                                          <p:spTgt spid="323"/>
                                        </p:tgtEl>
                                        <p:attrNameLst>
                                          <p:attrName>ppt_h</p:attrName>
                                        </p:attrNameLst>
                                      </p:cBhvr>
                                      <p:tavLst>
                                        <p:tav tm="0">
                                          <p:val>
                                            <p:fltVal val="0"/>
                                          </p:val>
                                        </p:tav>
                                        <p:tav tm="100000">
                                          <p:val>
                                            <p:strVal val="#ppt_h"/>
                                          </p:val>
                                        </p:tav>
                                      </p:tavLst>
                                    </p:anim>
                                    <p:animEffect transition="in" filter="fade">
                                      <p:cBhvr>
                                        <p:cTn id="74" dur="500"/>
                                        <p:tgtEl>
                                          <p:spTgt spid="323"/>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324"/>
                                        </p:tgtEl>
                                        <p:attrNameLst>
                                          <p:attrName>style.visibility</p:attrName>
                                        </p:attrNameLst>
                                      </p:cBhvr>
                                      <p:to>
                                        <p:strVal val="visible"/>
                                      </p:to>
                                    </p:set>
                                    <p:anim calcmode="lin" valueType="num">
                                      <p:cBhvr>
                                        <p:cTn id="77" dur="500" fill="hold"/>
                                        <p:tgtEl>
                                          <p:spTgt spid="324"/>
                                        </p:tgtEl>
                                        <p:attrNameLst>
                                          <p:attrName>ppt_w</p:attrName>
                                        </p:attrNameLst>
                                      </p:cBhvr>
                                      <p:tavLst>
                                        <p:tav tm="0">
                                          <p:val>
                                            <p:fltVal val="0"/>
                                          </p:val>
                                        </p:tav>
                                        <p:tav tm="100000">
                                          <p:val>
                                            <p:strVal val="#ppt_w"/>
                                          </p:val>
                                        </p:tav>
                                      </p:tavLst>
                                    </p:anim>
                                    <p:anim calcmode="lin" valueType="num">
                                      <p:cBhvr>
                                        <p:cTn id="78" dur="500" fill="hold"/>
                                        <p:tgtEl>
                                          <p:spTgt spid="324"/>
                                        </p:tgtEl>
                                        <p:attrNameLst>
                                          <p:attrName>ppt_h</p:attrName>
                                        </p:attrNameLst>
                                      </p:cBhvr>
                                      <p:tavLst>
                                        <p:tav tm="0">
                                          <p:val>
                                            <p:fltVal val="0"/>
                                          </p:val>
                                        </p:tav>
                                        <p:tav tm="100000">
                                          <p:val>
                                            <p:strVal val="#ppt_h"/>
                                          </p:val>
                                        </p:tav>
                                      </p:tavLst>
                                    </p:anim>
                                    <p:animEffect transition="in" filter="fade">
                                      <p:cBhvr>
                                        <p:cTn id="79" dur="500"/>
                                        <p:tgtEl>
                                          <p:spTgt spid="324"/>
                                        </p:tgtEl>
                                      </p:cBhvr>
                                    </p:animEffect>
                                  </p:childTnLst>
                                </p:cTn>
                              </p:par>
                              <p:par>
                                <p:cTn id="80" presetID="53" presetClass="entr" presetSubtype="16" fill="hold" grpId="0" nodeType="withEffect">
                                  <p:stCondLst>
                                    <p:cond delay="400"/>
                                  </p:stCondLst>
                                  <p:childTnLst>
                                    <p:set>
                                      <p:cBhvr>
                                        <p:cTn id="81" dur="1" fill="hold">
                                          <p:stCondLst>
                                            <p:cond delay="0"/>
                                          </p:stCondLst>
                                        </p:cTn>
                                        <p:tgtEl>
                                          <p:spTgt spid="325"/>
                                        </p:tgtEl>
                                        <p:attrNameLst>
                                          <p:attrName>style.visibility</p:attrName>
                                        </p:attrNameLst>
                                      </p:cBhvr>
                                      <p:to>
                                        <p:strVal val="visible"/>
                                      </p:to>
                                    </p:set>
                                    <p:anim calcmode="lin" valueType="num">
                                      <p:cBhvr>
                                        <p:cTn id="82" dur="500" fill="hold"/>
                                        <p:tgtEl>
                                          <p:spTgt spid="325"/>
                                        </p:tgtEl>
                                        <p:attrNameLst>
                                          <p:attrName>ppt_w</p:attrName>
                                        </p:attrNameLst>
                                      </p:cBhvr>
                                      <p:tavLst>
                                        <p:tav tm="0">
                                          <p:val>
                                            <p:fltVal val="0"/>
                                          </p:val>
                                        </p:tav>
                                        <p:tav tm="100000">
                                          <p:val>
                                            <p:strVal val="#ppt_w"/>
                                          </p:val>
                                        </p:tav>
                                      </p:tavLst>
                                    </p:anim>
                                    <p:anim calcmode="lin" valueType="num">
                                      <p:cBhvr>
                                        <p:cTn id="83" dur="500" fill="hold"/>
                                        <p:tgtEl>
                                          <p:spTgt spid="325"/>
                                        </p:tgtEl>
                                        <p:attrNameLst>
                                          <p:attrName>ppt_h</p:attrName>
                                        </p:attrNameLst>
                                      </p:cBhvr>
                                      <p:tavLst>
                                        <p:tav tm="0">
                                          <p:val>
                                            <p:fltVal val="0"/>
                                          </p:val>
                                        </p:tav>
                                        <p:tav tm="100000">
                                          <p:val>
                                            <p:strVal val="#ppt_h"/>
                                          </p:val>
                                        </p:tav>
                                      </p:tavLst>
                                    </p:anim>
                                    <p:animEffect transition="in" filter="fade">
                                      <p:cBhvr>
                                        <p:cTn id="84" dur="500"/>
                                        <p:tgtEl>
                                          <p:spTgt spid="325"/>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326"/>
                                        </p:tgtEl>
                                        <p:attrNameLst>
                                          <p:attrName>style.visibility</p:attrName>
                                        </p:attrNameLst>
                                      </p:cBhvr>
                                      <p:to>
                                        <p:strVal val="visible"/>
                                      </p:to>
                                    </p:set>
                                    <p:anim calcmode="lin" valueType="num">
                                      <p:cBhvr>
                                        <p:cTn id="87" dur="500" fill="hold"/>
                                        <p:tgtEl>
                                          <p:spTgt spid="326"/>
                                        </p:tgtEl>
                                        <p:attrNameLst>
                                          <p:attrName>ppt_w</p:attrName>
                                        </p:attrNameLst>
                                      </p:cBhvr>
                                      <p:tavLst>
                                        <p:tav tm="0">
                                          <p:val>
                                            <p:fltVal val="0"/>
                                          </p:val>
                                        </p:tav>
                                        <p:tav tm="100000">
                                          <p:val>
                                            <p:strVal val="#ppt_w"/>
                                          </p:val>
                                        </p:tav>
                                      </p:tavLst>
                                    </p:anim>
                                    <p:anim calcmode="lin" valueType="num">
                                      <p:cBhvr>
                                        <p:cTn id="88" dur="500" fill="hold"/>
                                        <p:tgtEl>
                                          <p:spTgt spid="326"/>
                                        </p:tgtEl>
                                        <p:attrNameLst>
                                          <p:attrName>ppt_h</p:attrName>
                                        </p:attrNameLst>
                                      </p:cBhvr>
                                      <p:tavLst>
                                        <p:tav tm="0">
                                          <p:val>
                                            <p:fltVal val="0"/>
                                          </p:val>
                                        </p:tav>
                                        <p:tav tm="100000">
                                          <p:val>
                                            <p:strVal val="#ppt_h"/>
                                          </p:val>
                                        </p:tav>
                                      </p:tavLst>
                                    </p:anim>
                                    <p:animEffect transition="in" filter="fade">
                                      <p:cBhvr>
                                        <p:cTn id="89" dur="500"/>
                                        <p:tgtEl>
                                          <p:spTgt spid="326"/>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327"/>
                                        </p:tgtEl>
                                        <p:attrNameLst>
                                          <p:attrName>style.visibility</p:attrName>
                                        </p:attrNameLst>
                                      </p:cBhvr>
                                      <p:to>
                                        <p:strVal val="visible"/>
                                      </p:to>
                                    </p:set>
                                    <p:anim calcmode="lin" valueType="num">
                                      <p:cBhvr>
                                        <p:cTn id="92" dur="500" fill="hold"/>
                                        <p:tgtEl>
                                          <p:spTgt spid="327"/>
                                        </p:tgtEl>
                                        <p:attrNameLst>
                                          <p:attrName>ppt_w</p:attrName>
                                        </p:attrNameLst>
                                      </p:cBhvr>
                                      <p:tavLst>
                                        <p:tav tm="0">
                                          <p:val>
                                            <p:fltVal val="0"/>
                                          </p:val>
                                        </p:tav>
                                        <p:tav tm="100000">
                                          <p:val>
                                            <p:strVal val="#ppt_w"/>
                                          </p:val>
                                        </p:tav>
                                      </p:tavLst>
                                    </p:anim>
                                    <p:anim calcmode="lin" valueType="num">
                                      <p:cBhvr>
                                        <p:cTn id="93" dur="500" fill="hold"/>
                                        <p:tgtEl>
                                          <p:spTgt spid="327"/>
                                        </p:tgtEl>
                                        <p:attrNameLst>
                                          <p:attrName>ppt_h</p:attrName>
                                        </p:attrNameLst>
                                      </p:cBhvr>
                                      <p:tavLst>
                                        <p:tav tm="0">
                                          <p:val>
                                            <p:fltVal val="0"/>
                                          </p:val>
                                        </p:tav>
                                        <p:tav tm="100000">
                                          <p:val>
                                            <p:strVal val="#ppt_h"/>
                                          </p:val>
                                        </p:tav>
                                      </p:tavLst>
                                    </p:anim>
                                    <p:animEffect transition="in" filter="fade">
                                      <p:cBhvr>
                                        <p:cTn id="94" dur="500"/>
                                        <p:tgtEl>
                                          <p:spTgt spid="327"/>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328"/>
                                        </p:tgtEl>
                                        <p:attrNameLst>
                                          <p:attrName>style.visibility</p:attrName>
                                        </p:attrNameLst>
                                      </p:cBhvr>
                                      <p:to>
                                        <p:strVal val="visible"/>
                                      </p:to>
                                    </p:set>
                                    <p:anim calcmode="lin" valueType="num">
                                      <p:cBhvr>
                                        <p:cTn id="97" dur="500" fill="hold"/>
                                        <p:tgtEl>
                                          <p:spTgt spid="328"/>
                                        </p:tgtEl>
                                        <p:attrNameLst>
                                          <p:attrName>ppt_w</p:attrName>
                                        </p:attrNameLst>
                                      </p:cBhvr>
                                      <p:tavLst>
                                        <p:tav tm="0">
                                          <p:val>
                                            <p:fltVal val="0"/>
                                          </p:val>
                                        </p:tav>
                                        <p:tav tm="100000">
                                          <p:val>
                                            <p:strVal val="#ppt_w"/>
                                          </p:val>
                                        </p:tav>
                                      </p:tavLst>
                                    </p:anim>
                                    <p:anim calcmode="lin" valueType="num">
                                      <p:cBhvr>
                                        <p:cTn id="98" dur="500" fill="hold"/>
                                        <p:tgtEl>
                                          <p:spTgt spid="328"/>
                                        </p:tgtEl>
                                        <p:attrNameLst>
                                          <p:attrName>ppt_h</p:attrName>
                                        </p:attrNameLst>
                                      </p:cBhvr>
                                      <p:tavLst>
                                        <p:tav tm="0">
                                          <p:val>
                                            <p:fltVal val="0"/>
                                          </p:val>
                                        </p:tav>
                                        <p:tav tm="100000">
                                          <p:val>
                                            <p:strVal val="#ppt_h"/>
                                          </p:val>
                                        </p:tav>
                                      </p:tavLst>
                                    </p:anim>
                                    <p:animEffect transition="in" filter="fade">
                                      <p:cBhvr>
                                        <p:cTn id="99" dur="500"/>
                                        <p:tgtEl>
                                          <p:spTgt spid="328"/>
                                        </p:tgtEl>
                                      </p:cBhvr>
                                    </p:animEffect>
                                  </p:childTnLst>
                                </p:cTn>
                              </p:par>
                              <p:par>
                                <p:cTn id="100" presetID="53" presetClass="entr" presetSubtype="16" fill="hold" grpId="0" nodeType="withEffect">
                                  <p:stCondLst>
                                    <p:cond delay="400"/>
                                  </p:stCondLst>
                                  <p:childTnLst>
                                    <p:set>
                                      <p:cBhvr>
                                        <p:cTn id="101" dur="1" fill="hold">
                                          <p:stCondLst>
                                            <p:cond delay="0"/>
                                          </p:stCondLst>
                                        </p:cTn>
                                        <p:tgtEl>
                                          <p:spTgt spid="329"/>
                                        </p:tgtEl>
                                        <p:attrNameLst>
                                          <p:attrName>style.visibility</p:attrName>
                                        </p:attrNameLst>
                                      </p:cBhvr>
                                      <p:to>
                                        <p:strVal val="visible"/>
                                      </p:to>
                                    </p:set>
                                    <p:anim calcmode="lin" valueType="num">
                                      <p:cBhvr>
                                        <p:cTn id="102" dur="500" fill="hold"/>
                                        <p:tgtEl>
                                          <p:spTgt spid="329"/>
                                        </p:tgtEl>
                                        <p:attrNameLst>
                                          <p:attrName>ppt_w</p:attrName>
                                        </p:attrNameLst>
                                      </p:cBhvr>
                                      <p:tavLst>
                                        <p:tav tm="0">
                                          <p:val>
                                            <p:fltVal val="0"/>
                                          </p:val>
                                        </p:tav>
                                        <p:tav tm="100000">
                                          <p:val>
                                            <p:strVal val="#ppt_w"/>
                                          </p:val>
                                        </p:tav>
                                      </p:tavLst>
                                    </p:anim>
                                    <p:anim calcmode="lin" valueType="num">
                                      <p:cBhvr>
                                        <p:cTn id="103" dur="500" fill="hold"/>
                                        <p:tgtEl>
                                          <p:spTgt spid="329"/>
                                        </p:tgtEl>
                                        <p:attrNameLst>
                                          <p:attrName>ppt_h</p:attrName>
                                        </p:attrNameLst>
                                      </p:cBhvr>
                                      <p:tavLst>
                                        <p:tav tm="0">
                                          <p:val>
                                            <p:fltVal val="0"/>
                                          </p:val>
                                        </p:tav>
                                        <p:tav tm="100000">
                                          <p:val>
                                            <p:strVal val="#ppt_h"/>
                                          </p:val>
                                        </p:tav>
                                      </p:tavLst>
                                    </p:anim>
                                    <p:animEffect transition="in" filter="fade">
                                      <p:cBhvr>
                                        <p:cTn id="104" dur="500"/>
                                        <p:tgtEl>
                                          <p:spTgt spid="329"/>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330"/>
                                        </p:tgtEl>
                                        <p:attrNameLst>
                                          <p:attrName>style.visibility</p:attrName>
                                        </p:attrNameLst>
                                      </p:cBhvr>
                                      <p:to>
                                        <p:strVal val="visible"/>
                                      </p:to>
                                    </p:set>
                                    <p:anim calcmode="lin" valueType="num">
                                      <p:cBhvr>
                                        <p:cTn id="107" dur="500" fill="hold"/>
                                        <p:tgtEl>
                                          <p:spTgt spid="330"/>
                                        </p:tgtEl>
                                        <p:attrNameLst>
                                          <p:attrName>ppt_w</p:attrName>
                                        </p:attrNameLst>
                                      </p:cBhvr>
                                      <p:tavLst>
                                        <p:tav tm="0">
                                          <p:val>
                                            <p:fltVal val="0"/>
                                          </p:val>
                                        </p:tav>
                                        <p:tav tm="100000">
                                          <p:val>
                                            <p:strVal val="#ppt_w"/>
                                          </p:val>
                                        </p:tav>
                                      </p:tavLst>
                                    </p:anim>
                                    <p:anim calcmode="lin" valueType="num">
                                      <p:cBhvr>
                                        <p:cTn id="108" dur="500" fill="hold"/>
                                        <p:tgtEl>
                                          <p:spTgt spid="330"/>
                                        </p:tgtEl>
                                        <p:attrNameLst>
                                          <p:attrName>ppt_h</p:attrName>
                                        </p:attrNameLst>
                                      </p:cBhvr>
                                      <p:tavLst>
                                        <p:tav tm="0">
                                          <p:val>
                                            <p:fltVal val="0"/>
                                          </p:val>
                                        </p:tav>
                                        <p:tav tm="100000">
                                          <p:val>
                                            <p:strVal val="#ppt_h"/>
                                          </p:val>
                                        </p:tav>
                                      </p:tavLst>
                                    </p:anim>
                                    <p:animEffect transition="in" filter="fade">
                                      <p:cBhvr>
                                        <p:cTn id="109" dur="500"/>
                                        <p:tgtEl>
                                          <p:spTgt spid="330"/>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331"/>
                                        </p:tgtEl>
                                        <p:attrNameLst>
                                          <p:attrName>style.visibility</p:attrName>
                                        </p:attrNameLst>
                                      </p:cBhvr>
                                      <p:to>
                                        <p:strVal val="visible"/>
                                      </p:to>
                                    </p:set>
                                    <p:anim calcmode="lin" valueType="num">
                                      <p:cBhvr>
                                        <p:cTn id="112" dur="500" fill="hold"/>
                                        <p:tgtEl>
                                          <p:spTgt spid="331"/>
                                        </p:tgtEl>
                                        <p:attrNameLst>
                                          <p:attrName>ppt_w</p:attrName>
                                        </p:attrNameLst>
                                      </p:cBhvr>
                                      <p:tavLst>
                                        <p:tav tm="0">
                                          <p:val>
                                            <p:fltVal val="0"/>
                                          </p:val>
                                        </p:tav>
                                        <p:tav tm="100000">
                                          <p:val>
                                            <p:strVal val="#ppt_w"/>
                                          </p:val>
                                        </p:tav>
                                      </p:tavLst>
                                    </p:anim>
                                    <p:anim calcmode="lin" valueType="num">
                                      <p:cBhvr>
                                        <p:cTn id="113" dur="500" fill="hold"/>
                                        <p:tgtEl>
                                          <p:spTgt spid="331"/>
                                        </p:tgtEl>
                                        <p:attrNameLst>
                                          <p:attrName>ppt_h</p:attrName>
                                        </p:attrNameLst>
                                      </p:cBhvr>
                                      <p:tavLst>
                                        <p:tav tm="0">
                                          <p:val>
                                            <p:fltVal val="0"/>
                                          </p:val>
                                        </p:tav>
                                        <p:tav tm="100000">
                                          <p:val>
                                            <p:strVal val="#ppt_h"/>
                                          </p:val>
                                        </p:tav>
                                      </p:tavLst>
                                    </p:anim>
                                    <p:animEffect transition="in" filter="fade">
                                      <p:cBhvr>
                                        <p:cTn id="114" dur="500"/>
                                        <p:tgtEl>
                                          <p:spTgt spid="331"/>
                                        </p:tgtEl>
                                      </p:cBhvr>
                                    </p:animEffect>
                                  </p:childTnLst>
                                </p:cTn>
                              </p:par>
                              <p:par>
                                <p:cTn id="115" presetID="53" presetClass="entr" presetSubtype="16" fill="hold" grpId="0" nodeType="withEffect">
                                  <p:stCondLst>
                                    <p:cond delay="400"/>
                                  </p:stCondLst>
                                  <p:childTnLst>
                                    <p:set>
                                      <p:cBhvr>
                                        <p:cTn id="116" dur="1" fill="hold">
                                          <p:stCondLst>
                                            <p:cond delay="0"/>
                                          </p:stCondLst>
                                        </p:cTn>
                                        <p:tgtEl>
                                          <p:spTgt spid="332"/>
                                        </p:tgtEl>
                                        <p:attrNameLst>
                                          <p:attrName>style.visibility</p:attrName>
                                        </p:attrNameLst>
                                      </p:cBhvr>
                                      <p:to>
                                        <p:strVal val="visible"/>
                                      </p:to>
                                    </p:set>
                                    <p:anim calcmode="lin" valueType="num">
                                      <p:cBhvr>
                                        <p:cTn id="117" dur="500" fill="hold"/>
                                        <p:tgtEl>
                                          <p:spTgt spid="332"/>
                                        </p:tgtEl>
                                        <p:attrNameLst>
                                          <p:attrName>ppt_w</p:attrName>
                                        </p:attrNameLst>
                                      </p:cBhvr>
                                      <p:tavLst>
                                        <p:tav tm="0">
                                          <p:val>
                                            <p:fltVal val="0"/>
                                          </p:val>
                                        </p:tav>
                                        <p:tav tm="100000">
                                          <p:val>
                                            <p:strVal val="#ppt_w"/>
                                          </p:val>
                                        </p:tav>
                                      </p:tavLst>
                                    </p:anim>
                                    <p:anim calcmode="lin" valueType="num">
                                      <p:cBhvr>
                                        <p:cTn id="118" dur="500" fill="hold"/>
                                        <p:tgtEl>
                                          <p:spTgt spid="332"/>
                                        </p:tgtEl>
                                        <p:attrNameLst>
                                          <p:attrName>ppt_h</p:attrName>
                                        </p:attrNameLst>
                                      </p:cBhvr>
                                      <p:tavLst>
                                        <p:tav tm="0">
                                          <p:val>
                                            <p:fltVal val="0"/>
                                          </p:val>
                                        </p:tav>
                                        <p:tav tm="100000">
                                          <p:val>
                                            <p:strVal val="#ppt_h"/>
                                          </p:val>
                                        </p:tav>
                                      </p:tavLst>
                                    </p:anim>
                                    <p:animEffect transition="in" filter="fade">
                                      <p:cBhvr>
                                        <p:cTn id="119" dur="500"/>
                                        <p:tgtEl>
                                          <p:spTgt spid="332"/>
                                        </p:tgtEl>
                                      </p:cBhvr>
                                    </p:animEffect>
                                  </p:childTnLst>
                                </p:cTn>
                              </p:par>
                              <p:par>
                                <p:cTn id="120" presetID="53" presetClass="entr" presetSubtype="16" fill="hold" grpId="0" nodeType="withEffect">
                                  <p:stCondLst>
                                    <p:cond delay="200"/>
                                  </p:stCondLst>
                                  <p:childTnLst>
                                    <p:set>
                                      <p:cBhvr>
                                        <p:cTn id="121" dur="1" fill="hold">
                                          <p:stCondLst>
                                            <p:cond delay="0"/>
                                          </p:stCondLst>
                                        </p:cTn>
                                        <p:tgtEl>
                                          <p:spTgt spid="333"/>
                                        </p:tgtEl>
                                        <p:attrNameLst>
                                          <p:attrName>style.visibility</p:attrName>
                                        </p:attrNameLst>
                                      </p:cBhvr>
                                      <p:to>
                                        <p:strVal val="visible"/>
                                      </p:to>
                                    </p:set>
                                    <p:anim calcmode="lin" valueType="num">
                                      <p:cBhvr>
                                        <p:cTn id="122" dur="500" fill="hold"/>
                                        <p:tgtEl>
                                          <p:spTgt spid="333"/>
                                        </p:tgtEl>
                                        <p:attrNameLst>
                                          <p:attrName>ppt_w</p:attrName>
                                        </p:attrNameLst>
                                      </p:cBhvr>
                                      <p:tavLst>
                                        <p:tav tm="0">
                                          <p:val>
                                            <p:fltVal val="0"/>
                                          </p:val>
                                        </p:tav>
                                        <p:tav tm="100000">
                                          <p:val>
                                            <p:strVal val="#ppt_w"/>
                                          </p:val>
                                        </p:tav>
                                      </p:tavLst>
                                    </p:anim>
                                    <p:anim calcmode="lin" valueType="num">
                                      <p:cBhvr>
                                        <p:cTn id="123" dur="500" fill="hold"/>
                                        <p:tgtEl>
                                          <p:spTgt spid="333"/>
                                        </p:tgtEl>
                                        <p:attrNameLst>
                                          <p:attrName>ppt_h</p:attrName>
                                        </p:attrNameLst>
                                      </p:cBhvr>
                                      <p:tavLst>
                                        <p:tav tm="0">
                                          <p:val>
                                            <p:fltVal val="0"/>
                                          </p:val>
                                        </p:tav>
                                        <p:tav tm="100000">
                                          <p:val>
                                            <p:strVal val="#ppt_h"/>
                                          </p:val>
                                        </p:tav>
                                      </p:tavLst>
                                    </p:anim>
                                    <p:animEffect transition="in" filter="fade">
                                      <p:cBhvr>
                                        <p:cTn id="124" dur="500"/>
                                        <p:tgtEl>
                                          <p:spTgt spid="333"/>
                                        </p:tgtEl>
                                      </p:cBhvr>
                                    </p:animEffect>
                                  </p:childTnLst>
                                </p:cTn>
                              </p:par>
                              <p:par>
                                <p:cTn id="125" presetID="53" presetClass="entr" presetSubtype="16" fill="hold" grpId="0" nodeType="withEffect">
                                  <p:stCondLst>
                                    <p:cond delay="200"/>
                                  </p:stCondLst>
                                  <p:childTnLst>
                                    <p:set>
                                      <p:cBhvr>
                                        <p:cTn id="126" dur="1" fill="hold">
                                          <p:stCondLst>
                                            <p:cond delay="0"/>
                                          </p:stCondLst>
                                        </p:cTn>
                                        <p:tgtEl>
                                          <p:spTgt spid="334"/>
                                        </p:tgtEl>
                                        <p:attrNameLst>
                                          <p:attrName>style.visibility</p:attrName>
                                        </p:attrNameLst>
                                      </p:cBhvr>
                                      <p:to>
                                        <p:strVal val="visible"/>
                                      </p:to>
                                    </p:set>
                                    <p:anim calcmode="lin" valueType="num">
                                      <p:cBhvr>
                                        <p:cTn id="127" dur="500" fill="hold"/>
                                        <p:tgtEl>
                                          <p:spTgt spid="334"/>
                                        </p:tgtEl>
                                        <p:attrNameLst>
                                          <p:attrName>ppt_w</p:attrName>
                                        </p:attrNameLst>
                                      </p:cBhvr>
                                      <p:tavLst>
                                        <p:tav tm="0">
                                          <p:val>
                                            <p:fltVal val="0"/>
                                          </p:val>
                                        </p:tav>
                                        <p:tav tm="100000">
                                          <p:val>
                                            <p:strVal val="#ppt_w"/>
                                          </p:val>
                                        </p:tav>
                                      </p:tavLst>
                                    </p:anim>
                                    <p:anim calcmode="lin" valueType="num">
                                      <p:cBhvr>
                                        <p:cTn id="128" dur="500" fill="hold"/>
                                        <p:tgtEl>
                                          <p:spTgt spid="334"/>
                                        </p:tgtEl>
                                        <p:attrNameLst>
                                          <p:attrName>ppt_h</p:attrName>
                                        </p:attrNameLst>
                                      </p:cBhvr>
                                      <p:tavLst>
                                        <p:tav tm="0">
                                          <p:val>
                                            <p:fltVal val="0"/>
                                          </p:val>
                                        </p:tav>
                                        <p:tav tm="100000">
                                          <p:val>
                                            <p:strVal val="#ppt_h"/>
                                          </p:val>
                                        </p:tav>
                                      </p:tavLst>
                                    </p:anim>
                                    <p:animEffect transition="in" filter="fade">
                                      <p:cBhvr>
                                        <p:cTn id="129" dur="500"/>
                                        <p:tgtEl>
                                          <p:spTgt spid="334"/>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335"/>
                                        </p:tgtEl>
                                        <p:attrNameLst>
                                          <p:attrName>style.visibility</p:attrName>
                                        </p:attrNameLst>
                                      </p:cBhvr>
                                      <p:to>
                                        <p:strVal val="visible"/>
                                      </p:to>
                                    </p:set>
                                    <p:anim calcmode="lin" valueType="num">
                                      <p:cBhvr>
                                        <p:cTn id="132" dur="500" fill="hold"/>
                                        <p:tgtEl>
                                          <p:spTgt spid="335"/>
                                        </p:tgtEl>
                                        <p:attrNameLst>
                                          <p:attrName>ppt_w</p:attrName>
                                        </p:attrNameLst>
                                      </p:cBhvr>
                                      <p:tavLst>
                                        <p:tav tm="0">
                                          <p:val>
                                            <p:fltVal val="0"/>
                                          </p:val>
                                        </p:tav>
                                        <p:tav tm="100000">
                                          <p:val>
                                            <p:strVal val="#ppt_w"/>
                                          </p:val>
                                        </p:tav>
                                      </p:tavLst>
                                    </p:anim>
                                    <p:anim calcmode="lin" valueType="num">
                                      <p:cBhvr>
                                        <p:cTn id="133" dur="500" fill="hold"/>
                                        <p:tgtEl>
                                          <p:spTgt spid="335"/>
                                        </p:tgtEl>
                                        <p:attrNameLst>
                                          <p:attrName>ppt_h</p:attrName>
                                        </p:attrNameLst>
                                      </p:cBhvr>
                                      <p:tavLst>
                                        <p:tav tm="0">
                                          <p:val>
                                            <p:fltVal val="0"/>
                                          </p:val>
                                        </p:tav>
                                        <p:tav tm="100000">
                                          <p:val>
                                            <p:strVal val="#ppt_h"/>
                                          </p:val>
                                        </p:tav>
                                      </p:tavLst>
                                    </p:anim>
                                    <p:animEffect transition="in" filter="fade">
                                      <p:cBhvr>
                                        <p:cTn id="134" dur="500"/>
                                        <p:tgtEl>
                                          <p:spTgt spid="335"/>
                                        </p:tgtEl>
                                      </p:cBhvr>
                                    </p:animEffect>
                                  </p:childTnLst>
                                </p:cTn>
                              </p:par>
                            </p:childTnLst>
                          </p:cTn>
                        </p:par>
                        <p:par>
                          <p:cTn id="135" fill="hold">
                            <p:stCondLst>
                              <p:cond delay="1550"/>
                            </p:stCondLst>
                            <p:childTnLst>
                              <p:par>
                                <p:cTn id="136" presetID="22" presetClass="entr" presetSubtype="2" fill="hold" grpId="0" nodeType="afterEffect">
                                  <p:stCondLst>
                                    <p:cond delay="0"/>
                                  </p:stCondLst>
                                  <p:childTnLst>
                                    <p:set>
                                      <p:cBhvr>
                                        <p:cTn id="137" dur="1" fill="hold">
                                          <p:stCondLst>
                                            <p:cond delay="0"/>
                                          </p:stCondLst>
                                        </p:cTn>
                                        <p:tgtEl>
                                          <p:spTgt spid="336"/>
                                        </p:tgtEl>
                                        <p:attrNameLst>
                                          <p:attrName>style.visibility</p:attrName>
                                        </p:attrNameLst>
                                      </p:cBhvr>
                                      <p:to>
                                        <p:strVal val="visible"/>
                                      </p:to>
                                    </p:set>
                                    <p:animEffect transition="in" filter="wipe(right)">
                                      <p:cBhvr>
                                        <p:cTn id="138" dur="500"/>
                                        <p:tgtEl>
                                          <p:spTgt spid="336"/>
                                        </p:tgtEl>
                                      </p:cBhvr>
                                    </p:animEffect>
                                  </p:childTnLst>
                                </p:cTn>
                              </p:par>
                            </p:childTnLst>
                          </p:cTn>
                        </p:par>
                        <p:par>
                          <p:cTn id="139" fill="hold">
                            <p:stCondLst>
                              <p:cond delay="2050"/>
                            </p:stCondLst>
                            <p:childTnLst>
                              <p:par>
                                <p:cTn id="140" presetID="16" presetClass="entr" presetSubtype="37" fill="hold" nodeType="afterEffect">
                                  <p:stCondLst>
                                    <p:cond delay="0"/>
                                  </p:stCondLst>
                                  <p:childTnLst>
                                    <p:set>
                                      <p:cBhvr>
                                        <p:cTn id="141" dur="1" fill="hold">
                                          <p:stCondLst>
                                            <p:cond delay="0"/>
                                          </p:stCondLst>
                                        </p:cTn>
                                        <p:tgtEl>
                                          <p:spTgt spid="337"/>
                                        </p:tgtEl>
                                        <p:attrNameLst>
                                          <p:attrName>style.visibility</p:attrName>
                                        </p:attrNameLst>
                                      </p:cBhvr>
                                      <p:to>
                                        <p:strVal val="visible"/>
                                      </p:to>
                                    </p:set>
                                    <p:animEffect transition="in" filter="barn(outVertical)">
                                      <p:cBhvr>
                                        <p:cTn id="142" dur="1150"/>
                                        <p:tgtEl>
                                          <p:spTgt spid="337"/>
                                        </p:tgtEl>
                                      </p:cBhvr>
                                    </p:animEffect>
                                  </p:childTnLst>
                                </p:cTn>
                              </p:par>
                            </p:childTnLst>
                          </p:cTn>
                        </p:par>
                        <p:par>
                          <p:cTn id="143" fill="hold">
                            <p:stCondLst>
                              <p:cond delay="3200"/>
                            </p:stCondLst>
                            <p:childTnLst>
                              <p:par>
                                <p:cTn id="144" presetID="22" presetClass="entr" presetSubtype="1" fill="hold" grpId="0" nodeType="afterEffect">
                                  <p:stCondLst>
                                    <p:cond delay="0"/>
                                  </p:stCondLst>
                                  <p:childTnLst>
                                    <p:set>
                                      <p:cBhvr>
                                        <p:cTn id="145" dur="1" fill="hold">
                                          <p:stCondLst>
                                            <p:cond delay="0"/>
                                          </p:stCondLst>
                                        </p:cTn>
                                        <p:tgtEl>
                                          <p:spTgt spid="356"/>
                                        </p:tgtEl>
                                        <p:attrNameLst>
                                          <p:attrName>style.visibility</p:attrName>
                                        </p:attrNameLst>
                                      </p:cBhvr>
                                      <p:to>
                                        <p:strVal val="visible"/>
                                      </p:to>
                                    </p:set>
                                    <p:animEffect transition="in" filter="wipe(up)">
                                      <p:cBhvr>
                                        <p:cTn id="146" dur="500"/>
                                        <p:tgtEl>
                                          <p:spTgt spid="356"/>
                                        </p:tgtEl>
                                      </p:cBhvr>
                                    </p:animEffect>
                                  </p:childTnLst>
                                </p:cTn>
                              </p:par>
                            </p:childTnLst>
                          </p:cTn>
                        </p:par>
                        <p:par>
                          <p:cTn id="147" fill="hold">
                            <p:stCondLst>
                              <p:cond delay="3700"/>
                            </p:stCondLst>
                            <p:childTnLst>
                              <p:par>
                                <p:cTn id="148" presetID="23" presetClass="entr" presetSubtype="528" fill="hold" nodeType="afterEffect">
                                  <p:stCondLst>
                                    <p:cond delay="0"/>
                                  </p:stCondLst>
                                  <p:childTnLst>
                                    <p:set>
                                      <p:cBhvr>
                                        <p:cTn id="149" dur="1" fill="hold">
                                          <p:stCondLst>
                                            <p:cond delay="0"/>
                                          </p:stCondLst>
                                        </p:cTn>
                                        <p:tgtEl>
                                          <p:spTgt spid="357"/>
                                        </p:tgtEl>
                                        <p:attrNameLst>
                                          <p:attrName>style.visibility</p:attrName>
                                        </p:attrNameLst>
                                      </p:cBhvr>
                                      <p:to>
                                        <p:strVal val="visible"/>
                                      </p:to>
                                    </p:set>
                                    <p:anim calcmode="lin" valueType="num">
                                      <p:cBhvr>
                                        <p:cTn id="150" dur="1000" fill="hold"/>
                                        <p:tgtEl>
                                          <p:spTgt spid="357"/>
                                        </p:tgtEl>
                                        <p:attrNameLst>
                                          <p:attrName>ppt_w</p:attrName>
                                        </p:attrNameLst>
                                      </p:cBhvr>
                                      <p:tavLst>
                                        <p:tav tm="0">
                                          <p:val>
                                            <p:fltVal val="0"/>
                                          </p:val>
                                        </p:tav>
                                        <p:tav tm="100000">
                                          <p:val>
                                            <p:strVal val="#ppt_w"/>
                                          </p:val>
                                        </p:tav>
                                      </p:tavLst>
                                    </p:anim>
                                    <p:anim calcmode="lin" valueType="num">
                                      <p:cBhvr>
                                        <p:cTn id="151" dur="1000" fill="hold"/>
                                        <p:tgtEl>
                                          <p:spTgt spid="357"/>
                                        </p:tgtEl>
                                        <p:attrNameLst>
                                          <p:attrName>ppt_h</p:attrName>
                                        </p:attrNameLst>
                                      </p:cBhvr>
                                      <p:tavLst>
                                        <p:tav tm="0">
                                          <p:val>
                                            <p:fltVal val="0"/>
                                          </p:val>
                                        </p:tav>
                                        <p:tav tm="100000">
                                          <p:val>
                                            <p:strVal val="#ppt_h"/>
                                          </p:val>
                                        </p:tav>
                                      </p:tavLst>
                                    </p:anim>
                                    <p:anim calcmode="lin" valueType="num">
                                      <p:cBhvr>
                                        <p:cTn id="152" dur="1000" fill="hold"/>
                                        <p:tgtEl>
                                          <p:spTgt spid="357"/>
                                        </p:tgtEl>
                                        <p:attrNameLst>
                                          <p:attrName>ppt_x</p:attrName>
                                        </p:attrNameLst>
                                      </p:cBhvr>
                                      <p:tavLst>
                                        <p:tav tm="0">
                                          <p:val>
                                            <p:fltVal val="0.5"/>
                                          </p:val>
                                        </p:tav>
                                        <p:tav tm="100000">
                                          <p:val>
                                            <p:strVal val="#ppt_x"/>
                                          </p:val>
                                        </p:tav>
                                      </p:tavLst>
                                    </p:anim>
                                    <p:anim calcmode="lin" valueType="num">
                                      <p:cBhvr>
                                        <p:cTn id="153" dur="1000" fill="hold"/>
                                        <p:tgtEl>
                                          <p:spTgt spid="357"/>
                                        </p:tgtEl>
                                        <p:attrNameLst>
                                          <p:attrName>ppt_y</p:attrName>
                                        </p:attrNameLst>
                                      </p:cBhvr>
                                      <p:tavLst>
                                        <p:tav tm="0">
                                          <p:val>
                                            <p:fltVal val="0.5"/>
                                          </p:val>
                                        </p:tav>
                                        <p:tav tm="100000">
                                          <p:val>
                                            <p:strVal val="#ppt_y"/>
                                          </p:val>
                                        </p:tav>
                                      </p:tavLst>
                                    </p:anim>
                                  </p:childTnLst>
                                </p:cTn>
                              </p:par>
                              <p:par>
                                <p:cTn id="154" presetID="23" presetClass="entr" presetSubtype="528" fill="hold" nodeType="withEffect">
                                  <p:stCondLst>
                                    <p:cond delay="400"/>
                                  </p:stCondLst>
                                  <p:childTnLst>
                                    <p:set>
                                      <p:cBhvr>
                                        <p:cTn id="155" dur="1" fill="hold">
                                          <p:stCondLst>
                                            <p:cond delay="0"/>
                                          </p:stCondLst>
                                        </p:cTn>
                                        <p:tgtEl>
                                          <p:spTgt spid="360"/>
                                        </p:tgtEl>
                                        <p:attrNameLst>
                                          <p:attrName>style.visibility</p:attrName>
                                        </p:attrNameLst>
                                      </p:cBhvr>
                                      <p:to>
                                        <p:strVal val="visible"/>
                                      </p:to>
                                    </p:set>
                                    <p:anim calcmode="lin" valueType="num">
                                      <p:cBhvr>
                                        <p:cTn id="156" dur="1000" fill="hold"/>
                                        <p:tgtEl>
                                          <p:spTgt spid="360"/>
                                        </p:tgtEl>
                                        <p:attrNameLst>
                                          <p:attrName>ppt_w</p:attrName>
                                        </p:attrNameLst>
                                      </p:cBhvr>
                                      <p:tavLst>
                                        <p:tav tm="0">
                                          <p:val>
                                            <p:fltVal val="0"/>
                                          </p:val>
                                        </p:tav>
                                        <p:tav tm="100000">
                                          <p:val>
                                            <p:strVal val="#ppt_w"/>
                                          </p:val>
                                        </p:tav>
                                      </p:tavLst>
                                    </p:anim>
                                    <p:anim calcmode="lin" valueType="num">
                                      <p:cBhvr>
                                        <p:cTn id="157" dur="1000" fill="hold"/>
                                        <p:tgtEl>
                                          <p:spTgt spid="360"/>
                                        </p:tgtEl>
                                        <p:attrNameLst>
                                          <p:attrName>ppt_h</p:attrName>
                                        </p:attrNameLst>
                                      </p:cBhvr>
                                      <p:tavLst>
                                        <p:tav tm="0">
                                          <p:val>
                                            <p:fltVal val="0"/>
                                          </p:val>
                                        </p:tav>
                                        <p:tav tm="100000">
                                          <p:val>
                                            <p:strVal val="#ppt_h"/>
                                          </p:val>
                                        </p:tav>
                                      </p:tavLst>
                                    </p:anim>
                                    <p:anim calcmode="lin" valueType="num">
                                      <p:cBhvr>
                                        <p:cTn id="158" dur="1000" fill="hold"/>
                                        <p:tgtEl>
                                          <p:spTgt spid="360"/>
                                        </p:tgtEl>
                                        <p:attrNameLst>
                                          <p:attrName>ppt_x</p:attrName>
                                        </p:attrNameLst>
                                      </p:cBhvr>
                                      <p:tavLst>
                                        <p:tav tm="0">
                                          <p:val>
                                            <p:fltVal val="0.5"/>
                                          </p:val>
                                        </p:tav>
                                        <p:tav tm="100000">
                                          <p:val>
                                            <p:strVal val="#ppt_x"/>
                                          </p:val>
                                        </p:tav>
                                      </p:tavLst>
                                    </p:anim>
                                    <p:anim calcmode="lin" valueType="num">
                                      <p:cBhvr>
                                        <p:cTn id="159" dur="1000" fill="hold"/>
                                        <p:tgtEl>
                                          <p:spTgt spid="360"/>
                                        </p:tgtEl>
                                        <p:attrNameLst>
                                          <p:attrName>ppt_y</p:attrName>
                                        </p:attrNameLst>
                                      </p:cBhvr>
                                      <p:tavLst>
                                        <p:tav tm="0">
                                          <p:val>
                                            <p:fltVal val="0.5"/>
                                          </p:val>
                                        </p:tav>
                                        <p:tav tm="100000">
                                          <p:val>
                                            <p:strVal val="#ppt_y"/>
                                          </p:val>
                                        </p:tav>
                                      </p:tavLst>
                                    </p:anim>
                                  </p:childTnLst>
                                </p:cTn>
                              </p:par>
                              <p:par>
                                <p:cTn id="160" presetID="23" presetClass="entr" presetSubtype="528" fill="hold" nodeType="withEffect">
                                  <p:stCondLst>
                                    <p:cond delay="800"/>
                                  </p:stCondLst>
                                  <p:childTnLst>
                                    <p:set>
                                      <p:cBhvr>
                                        <p:cTn id="161" dur="1" fill="hold">
                                          <p:stCondLst>
                                            <p:cond delay="0"/>
                                          </p:stCondLst>
                                        </p:cTn>
                                        <p:tgtEl>
                                          <p:spTgt spid="363"/>
                                        </p:tgtEl>
                                        <p:attrNameLst>
                                          <p:attrName>style.visibility</p:attrName>
                                        </p:attrNameLst>
                                      </p:cBhvr>
                                      <p:to>
                                        <p:strVal val="visible"/>
                                      </p:to>
                                    </p:set>
                                    <p:anim calcmode="lin" valueType="num">
                                      <p:cBhvr>
                                        <p:cTn id="162" dur="1000" fill="hold"/>
                                        <p:tgtEl>
                                          <p:spTgt spid="363"/>
                                        </p:tgtEl>
                                        <p:attrNameLst>
                                          <p:attrName>ppt_w</p:attrName>
                                        </p:attrNameLst>
                                      </p:cBhvr>
                                      <p:tavLst>
                                        <p:tav tm="0">
                                          <p:val>
                                            <p:fltVal val="0"/>
                                          </p:val>
                                        </p:tav>
                                        <p:tav tm="100000">
                                          <p:val>
                                            <p:strVal val="#ppt_w"/>
                                          </p:val>
                                        </p:tav>
                                      </p:tavLst>
                                    </p:anim>
                                    <p:anim calcmode="lin" valueType="num">
                                      <p:cBhvr>
                                        <p:cTn id="163" dur="1000" fill="hold"/>
                                        <p:tgtEl>
                                          <p:spTgt spid="363"/>
                                        </p:tgtEl>
                                        <p:attrNameLst>
                                          <p:attrName>ppt_h</p:attrName>
                                        </p:attrNameLst>
                                      </p:cBhvr>
                                      <p:tavLst>
                                        <p:tav tm="0">
                                          <p:val>
                                            <p:fltVal val="0"/>
                                          </p:val>
                                        </p:tav>
                                        <p:tav tm="100000">
                                          <p:val>
                                            <p:strVal val="#ppt_h"/>
                                          </p:val>
                                        </p:tav>
                                      </p:tavLst>
                                    </p:anim>
                                    <p:anim calcmode="lin" valueType="num">
                                      <p:cBhvr>
                                        <p:cTn id="164" dur="1000" fill="hold"/>
                                        <p:tgtEl>
                                          <p:spTgt spid="363"/>
                                        </p:tgtEl>
                                        <p:attrNameLst>
                                          <p:attrName>ppt_x</p:attrName>
                                        </p:attrNameLst>
                                      </p:cBhvr>
                                      <p:tavLst>
                                        <p:tav tm="0">
                                          <p:val>
                                            <p:fltVal val="0.5"/>
                                          </p:val>
                                        </p:tav>
                                        <p:tav tm="100000">
                                          <p:val>
                                            <p:strVal val="#ppt_x"/>
                                          </p:val>
                                        </p:tav>
                                      </p:tavLst>
                                    </p:anim>
                                    <p:anim calcmode="lin" valueType="num">
                                      <p:cBhvr>
                                        <p:cTn id="165" dur="1000" fill="hold"/>
                                        <p:tgtEl>
                                          <p:spTgt spid="363"/>
                                        </p:tgtEl>
                                        <p:attrNameLst>
                                          <p:attrName>ppt_y</p:attrName>
                                        </p:attrNameLst>
                                      </p:cBhvr>
                                      <p:tavLst>
                                        <p:tav tm="0">
                                          <p:val>
                                            <p:fltVal val="0.5"/>
                                          </p:val>
                                        </p:tav>
                                        <p:tav tm="100000">
                                          <p:val>
                                            <p:strVal val="#ppt_y"/>
                                          </p:val>
                                        </p:tav>
                                      </p:tavLst>
                                    </p:anim>
                                  </p:childTnLst>
                                </p:cTn>
                              </p:par>
                              <p:par>
                                <p:cTn id="166" presetID="23" presetClass="entr" presetSubtype="528" fill="hold" nodeType="withEffect">
                                  <p:stCondLst>
                                    <p:cond delay="0"/>
                                  </p:stCondLst>
                                  <p:childTnLst>
                                    <p:set>
                                      <p:cBhvr>
                                        <p:cTn id="167" dur="1" fill="hold">
                                          <p:stCondLst>
                                            <p:cond delay="0"/>
                                          </p:stCondLst>
                                        </p:cTn>
                                        <p:tgtEl>
                                          <p:spTgt spid="366"/>
                                        </p:tgtEl>
                                        <p:attrNameLst>
                                          <p:attrName>style.visibility</p:attrName>
                                        </p:attrNameLst>
                                      </p:cBhvr>
                                      <p:to>
                                        <p:strVal val="visible"/>
                                      </p:to>
                                    </p:set>
                                    <p:anim calcmode="lin" valueType="num">
                                      <p:cBhvr>
                                        <p:cTn id="168" dur="1000" fill="hold"/>
                                        <p:tgtEl>
                                          <p:spTgt spid="366"/>
                                        </p:tgtEl>
                                        <p:attrNameLst>
                                          <p:attrName>ppt_w</p:attrName>
                                        </p:attrNameLst>
                                      </p:cBhvr>
                                      <p:tavLst>
                                        <p:tav tm="0">
                                          <p:val>
                                            <p:fltVal val="0"/>
                                          </p:val>
                                        </p:tav>
                                        <p:tav tm="100000">
                                          <p:val>
                                            <p:strVal val="#ppt_w"/>
                                          </p:val>
                                        </p:tav>
                                      </p:tavLst>
                                    </p:anim>
                                    <p:anim calcmode="lin" valueType="num">
                                      <p:cBhvr>
                                        <p:cTn id="169" dur="1000" fill="hold"/>
                                        <p:tgtEl>
                                          <p:spTgt spid="366"/>
                                        </p:tgtEl>
                                        <p:attrNameLst>
                                          <p:attrName>ppt_h</p:attrName>
                                        </p:attrNameLst>
                                      </p:cBhvr>
                                      <p:tavLst>
                                        <p:tav tm="0">
                                          <p:val>
                                            <p:fltVal val="0"/>
                                          </p:val>
                                        </p:tav>
                                        <p:tav tm="100000">
                                          <p:val>
                                            <p:strVal val="#ppt_h"/>
                                          </p:val>
                                        </p:tav>
                                      </p:tavLst>
                                    </p:anim>
                                    <p:anim calcmode="lin" valueType="num">
                                      <p:cBhvr>
                                        <p:cTn id="170" dur="1000" fill="hold"/>
                                        <p:tgtEl>
                                          <p:spTgt spid="366"/>
                                        </p:tgtEl>
                                        <p:attrNameLst>
                                          <p:attrName>ppt_x</p:attrName>
                                        </p:attrNameLst>
                                      </p:cBhvr>
                                      <p:tavLst>
                                        <p:tav tm="0">
                                          <p:val>
                                            <p:fltVal val="0.5"/>
                                          </p:val>
                                        </p:tav>
                                        <p:tav tm="100000">
                                          <p:val>
                                            <p:strVal val="#ppt_x"/>
                                          </p:val>
                                        </p:tav>
                                      </p:tavLst>
                                    </p:anim>
                                    <p:anim calcmode="lin" valueType="num">
                                      <p:cBhvr>
                                        <p:cTn id="171" dur="1000" fill="hold"/>
                                        <p:tgtEl>
                                          <p:spTgt spid="366"/>
                                        </p:tgtEl>
                                        <p:attrNameLst>
                                          <p:attrName>ppt_y</p:attrName>
                                        </p:attrNameLst>
                                      </p:cBhvr>
                                      <p:tavLst>
                                        <p:tav tm="0">
                                          <p:val>
                                            <p:fltVal val="0.5"/>
                                          </p:val>
                                        </p:tav>
                                        <p:tav tm="100000">
                                          <p:val>
                                            <p:strVal val="#ppt_y"/>
                                          </p:val>
                                        </p:tav>
                                      </p:tavLst>
                                    </p:anim>
                                  </p:childTnLst>
                                </p:cTn>
                              </p:par>
                              <p:par>
                                <p:cTn id="172" presetID="23" presetClass="entr" presetSubtype="528" fill="hold" nodeType="withEffect">
                                  <p:stCondLst>
                                    <p:cond delay="500"/>
                                  </p:stCondLst>
                                  <p:childTnLst>
                                    <p:set>
                                      <p:cBhvr>
                                        <p:cTn id="173" dur="1" fill="hold">
                                          <p:stCondLst>
                                            <p:cond delay="0"/>
                                          </p:stCondLst>
                                        </p:cTn>
                                        <p:tgtEl>
                                          <p:spTgt spid="369"/>
                                        </p:tgtEl>
                                        <p:attrNameLst>
                                          <p:attrName>style.visibility</p:attrName>
                                        </p:attrNameLst>
                                      </p:cBhvr>
                                      <p:to>
                                        <p:strVal val="visible"/>
                                      </p:to>
                                    </p:set>
                                    <p:anim calcmode="lin" valueType="num">
                                      <p:cBhvr>
                                        <p:cTn id="174" dur="1000" fill="hold"/>
                                        <p:tgtEl>
                                          <p:spTgt spid="369"/>
                                        </p:tgtEl>
                                        <p:attrNameLst>
                                          <p:attrName>ppt_w</p:attrName>
                                        </p:attrNameLst>
                                      </p:cBhvr>
                                      <p:tavLst>
                                        <p:tav tm="0">
                                          <p:val>
                                            <p:fltVal val="0"/>
                                          </p:val>
                                        </p:tav>
                                        <p:tav tm="100000">
                                          <p:val>
                                            <p:strVal val="#ppt_w"/>
                                          </p:val>
                                        </p:tav>
                                      </p:tavLst>
                                    </p:anim>
                                    <p:anim calcmode="lin" valueType="num">
                                      <p:cBhvr>
                                        <p:cTn id="175" dur="1000" fill="hold"/>
                                        <p:tgtEl>
                                          <p:spTgt spid="369"/>
                                        </p:tgtEl>
                                        <p:attrNameLst>
                                          <p:attrName>ppt_h</p:attrName>
                                        </p:attrNameLst>
                                      </p:cBhvr>
                                      <p:tavLst>
                                        <p:tav tm="0">
                                          <p:val>
                                            <p:fltVal val="0"/>
                                          </p:val>
                                        </p:tav>
                                        <p:tav tm="100000">
                                          <p:val>
                                            <p:strVal val="#ppt_h"/>
                                          </p:val>
                                        </p:tav>
                                      </p:tavLst>
                                    </p:anim>
                                    <p:anim calcmode="lin" valueType="num">
                                      <p:cBhvr>
                                        <p:cTn id="176" dur="1000" fill="hold"/>
                                        <p:tgtEl>
                                          <p:spTgt spid="369"/>
                                        </p:tgtEl>
                                        <p:attrNameLst>
                                          <p:attrName>ppt_x</p:attrName>
                                        </p:attrNameLst>
                                      </p:cBhvr>
                                      <p:tavLst>
                                        <p:tav tm="0">
                                          <p:val>
                                            <p:fltVal val="0.5"/>
                                          </p:val>
                                        </p:tav>
                                        <p:tav tm="100000">
                                          <p:val>
                                            <p:strVal val="#ppt_x"/>
                                          </p:val>
                                        </p:tav>
                                      </p:tavLst>
                                    </p:anim>
                                    <p:anim calcmode="lin" valueType="num">
                                      <p:cBhvr>
                                        <p:cTn id="177" dur="1000" fill="hold"/>
                                        <p:tgtEl>
                                          <p:spTgt spid="369"/>
                                        </p:tgtEl>
                                        <p:attrNameLst>
                                          <p:attrName>ppt_y</p:attrName>
                                        </p:attrNameLst>
                                      </p:cBhvr>
                                      <p:tavLst>
                                        <p:tav tm="0">
                                          <p:val>
                                            <p:fltVal val="0.5"/>
                                          </p:val>
                                        </p:tav>
                                        <p:tav tm="100000">
                                          <p:val>
                                            <p:strVal val="#ppt_y"/>
                                          </p:val>
                                        </p:tav>
                                      </p:tavLst>
                                    </p:anim>
                                  </p:childTnLst>
                                </p:cTn>
                              </p:par>
                              <p:par>
                                <p:cTn id="178" presetID="23" presetClass="entr" presetSubtype="528" fill="hold" nodeType="withEffect">
                                  <p:stCondLst>
                                    <p:cond delay="800"/>
                                  </p:stCondLst>
                                  <p:childTnLst>
                                    <p:set>
                                      <p:cBhvr>
                                        <p:cTn id="179" dur="1" fill="hold">
                                          <p:stCondLst>
                                            <p:cond delay="0"/>
                                          </p:stCondLst>
                                        </p:cTn>
                                        <p:tgtEl>
                                          <p:spTgt spid="372"/>
                                        </p:tgtEl>
                                        <p:attrNameLst>
                                          <p:attrName>style.visibility</p:attrName>
                                        </p:attrNameLst>
                                      </p:cBhvr>
                                      <p:to>
                                        <p:strVal val="visible"/>
                                      </p:to>
                                    </p:set>
                                    <p:anim calcmode="lin" valueType="num">
                                      <p:cBhvr>
                                        <p:cTn id="180" dur="1000" fill="hold"/>
                                        <p:tgtEl>
                                          <p:spTgt spid="372"/>
                                        </p:tgtEl>
                                        <p:attrNameLst>
                                          <p:attrName>ppt_w</p:attrName>
                                        </p:attrNameLst>
                                      </p:cBhvr>
                                      <p:tavLst>
                                        <p:tav tm="0">
                                          <p:val>
                                            <p:fltVal val="0"/>
                                          </p:val>
                                        </p:tav>
                                        <p:tav tm="100000">
                                          <p:val>
                                            <p:strVal val="#ppt_w"/>
                                          </p:val>
                                        </p:tav>
                                      </p:tavLst>
                                    </p:anim>
                                    <p:anim calcmode="lin" valueType="num">
                                      <p:cBhvr>
                                        <p:cTn id="181" dur="1000" fill="hold"/>
                                        <p:tgtEl>
                                          <p:spTgt spid="372"/>
                                        </p:tgtEl>
                                        <p:attrNameLst>
                                          <p:attrName>ppt_h</p:attrName>
                                        </p:attrNameLst>
                                      </p:cBhvr>
                                      <p:tavLst>
                                        <p:tav tm="0">
                                          <p:val>
                                            <p:fltVal val="0"/>
                                          </p:val>
                                        </p:tav>
                                        <p:tav tm="100000">
                                          <p:val>
                                            <p:strVal val="#ppt_h"/>
                                          </p:val>
                                        </p:tav>
                                      </p:tavLst>
                                    </p:anim>
                                    <p:anim calcmode="lin" valueType="num">
                                      <p:cBhvr>
                                        <p:cTn id="182" dur="1000" fill="hold"/>
                                        <p:tgtEl>
                                          <p:spTgt spid="372"/>
                                        </p:tgtEl>
                                        <p:attrNameLst>
                                          <p:attrName>ppt_x</p:attrName>
                                        </p:attrNameLst>
                                      </p:cBhvr>
                                      <p:tavLst>
                                        <p:tav tm="0">
                                          <p:val>
                                            <p:fltVal val="0.5"/>
                                          </p:val>
                                        </p:tav>
                                        <p:tav tm="100000">
                                          <p:val>
                                            <p:strVal val="#ppt_x"/>
                                          </p:val>
                                        </p:tav>
                                      </p:tavLst>
                                    </p:anim>
                                    <p:anim calcmode="lin" valueType="num">
                                      <p:cBhvr>
                                        <p:cTn id="183" dur="1000" fill="hold"/>
                                        <p:tgtEl>
                                          <p:spTgt spid="372"/>
                                        </p:tgtEl>
                                        <p:attrNameLst>
                                          <p:attrName>ppt_y</p:attrName>
                                        </p:attrNameLst>
                                      </p:cBhvr>
                                      <p:tavLst>
                                        <p:tav tm="0">
                                          <p:val>
                                            <p:fltVal val="0.5"/>
                                          </p:val>
                                        </p:tav>
                                        <p:tav tm="100000">
                                          <p:val>
                                            <p:strVal val="#ppt_y"/>
                                          </p:val>
                                        </p:tav>
                                      </p:tavLst>
                                    </p:anim>
                                  </p:childTnLst>
                                </p:cTn>
                              </p:par>
                              <p:par>
                                <p:cTn id="184" presetID="53" presetClass="entr" presetSubtype="16" fill="hold" grpId="0" nodeType="withEffect">
                                  <p:stCondLst>
                                    <p:cond delay="0"/>
                                  </p:stCondLst>
                                  <p:childTnLst>
                                    <p:set>
                                      <p:cBhvr>
                                        <p:cTn id="185" dur="1" fill="hold">
                                          <p:stCondLst>
                                            <p:cond delay="0"/>
                                          </p:stCondLst>
                                        </p:cTn>
                                        <p:tgtEl>
                                          <p:spTgt spid="385"/>
                                        </p:tgtEl>
                                        <p:attrNameLst>
                                          <p:attrName>style.visibility</p:attrName>
                                        </p:attrNameLst>
                                      </p:cBhvr>
                                      <p:to>
                                        <p:strVal val="visible"/>
                                      </p:to>
                                    </p:set>
                                    <p:anim calcmode="lin" valueType="num">
                                      <p:cBhvr>
                                        <p:cTn id="186" dur="500" fill="hold"/>
                                        <p:tgtEl>
                                          <p:spTgt spid="385"/>
                                        </p:tgtEl>
                                        <p:attrNameLst>
                                          <p:attrName>ppt_w</p:attrName>
                                        </p:attrNameLst>
                                      </p:cBhvr>
                                      <p:tavLst>
                                        <p:tav tm="0">
                                          <p:val>
                                            <p:fltVal val="0"/>
                                          </p:val>
                                        </p:tav>
                                        <p:tav tm="100000">
                                          <p:val>
                                            <p:strVal val="#ppt_w"/>
                                          </p:val>
                                        </p:tav>
                                      </p:tavLst>
                                    </p:anim>
                                    <p:anim calcmode="lin" valueType="num">
                                      <p:cBhvr>
                                        <p:cTn id="187" dur="500" fill="hold"/>
                                        <p:tgtEl>
                                          <p:spTgt spid="385"/>
                                        </p:tgtEl>
                                        <p:attrNameLst>
                                          <p:attrName>ppt_h</p:attrName>
                                        </p:attrNameLst>
                                      </p:cBhvr>
                                      <p:tavLst>
                                        <p:tav tm="0">
                                          <p:val>
                                            <p:fltVal val="0"/>
                                          </p:val>
                                        </p:tav>
                                        <p:tav tm="100000">
                                          <p:val>
                                            <p:strVal val="#ppt_h"/>
                                          </p:val>
                                        </p:tav>
                                      </p:tavLst>
                                    </p:anim>
                                    <p:animEffect transition="in" filter="fade">
                                      <p:cBhvr>
                                        <p:cTn id="188" dur="500"/>
                                        <p:tgtEl>
                                          <p:spTgt spid="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20"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p:bldP spid="356" grpId="0" animBg="1"/>
      <p:bldP spid="38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PT030通用"/>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3705</TotalTime>
  <Words>5656</Words>
  <Application>Microsoft Office PowerPoint</Application>
  <PresentationFormat>全屏显示(16:9)</PresentationFormat>
  <Paragraphs>653</Paragraphs>
  <Slides>68</Slides>
  <Notes>68</Notes>
  <HiddenSlides>0</HiddenSlides>
  <MMClips>1</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68</vt:i4>
      </vt:variant>
    </vt:vector>
  </HeadingPairs>
  <TitlesOfParts>
    <vt:vector size="94" baseType="lpstr">
      <vt:lpstr>Arial</vt:lpstr>
      <vt:lpstr>宋体</vt:lpstr>
      <vt:lpstr>Calibri</vt:lpstr>
      <vt:lpstr>方正大黑简体</vt:lpstr>
      <vt:lpstr>微软雅黑</vt:lpstr>
      <vt:lpstr>方正超粗黑简体</vt:lpstr>
      <vt:lpstr>Impact</vt:lpstr>
      <vt:lpstr>方正兰亭黑_GBK</vt:lpstr>
      <vt:lpstr>Kozuka Gothic Pro R</vt:lpstr>
      <vt:lpstr>Watford DB</vt:lpstr>
      <vt:lpstr>造字工房劲黑（非商用）常规体</vt:lpstr>
      <vt:lpstr>方正兰亭粗黑_GBK</vt:lpstr>
      <vt:lpstr>方正兰亭粗黑简体</vt:lpstr>
      <vt:lpstr>新宋体</vt:lpstr>
      <vt:lpstr>隶书</vt:lpstr>
      <vt:lpstr>微軟正黑體</vt:lpstr>
      <vt:lpstr>Lantinghei SC Extralight</vt:lpstr>
      <vt:lpstr>华文琥珀</vt:lpstr>
      <vt:lpstr>Comic Sans MS</vt:lpstr>
      <vt:lpstr>Times New Roman</vt:lpstr>
      <vt:lpstr>方正小标宋简体</vt:lpstr>
      <vt:lpstr>方正兰亭细黑_GBK_M</vt:lpstr>
      <vt:lpstr>楷体_GB2312</vt:lpstr>
      <vt:lpstr>方正兰亭细黑_GBK</vt:lpstr>
      <vt:lpstr>叶根友毛笔行书2.0版</vt: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vector>
  </TitlesOfParts>
  <Company>www.microsoft.com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PPT030通用</dc:title>
  <dc:creator>User</dc:creator>
  <cp:lastModifiedBy>台哲学</cp:lastModifiedBy>
  <cp:revision>278</cp:revision>
  <dcterms:created xsi:type="dcterms:W3CDTF">2015-01-22T11:01:02Z</dcterms:created>
  <dcterms:modified xsi:type="dcterms:W3CDTF">2017-09-15T20:43:11Z</dcterms:modified>
</cp:coreProperties>
</file>